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0" r:id="rId5"/>
  </p:sldMasterIdLst>
  <p:notesMasterIdLst>
    <p:notesMasterId r:id="rId23"/>
  </p:notesMasterIdLst>
  <p:handoutMasterIdLst>
    <p:handoutMasterId r:id="rId24"/>
  </p:handoutMasterIdLst>
  <p:sldIdLst>
    <p:sldId id="256" r:id="rId6"/>
    <p:sldId id="312" r:id="rId7"/>
    <p:sldId id="317" r:id="rId8"/>
    <p:sldId id="320" r:id="rId9"/>
    <p:sldId id="321" r:id="rId10"/>
    <p:sldId id="325" r:id="rId11"/>
    <p:sldId id="299" r:id="rId12"/>
    <p:sldId id="327" r:id="rId13"/>
    <p:sldId id="328" r:id="rId14"/>
    <p:sldId id="329" r:id="rId15"/>
    <p:sldId id="330" r:id="rId16"/>
    <p:sldId id="334" r:id="rId17"/>
    <p:sldId id="322" r:id="rId18"/>
    <p:sldId id="331" r:id="rId19"/>
    <p:sldId id="332" r:id="rId20"/>
    <p:sldId id="333" r:id="rId21"/>
    <p:sldId id="315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2">
          <p15:clr>
            <a:srgbClr val="A4A3A4"/>
          </p15:clr>
        </p15:guide>
        <p15:guide id="2" orient="horz" pos="1611">
          <p15:clr>
            <a:srgbClr val="A4A3A4"/>
          </p15:clr>
        </p15:guide>
        <p15:guide id="3" orient="horz" pos="828">
          <p15:clr>
            <a:srgbClr val="A4A3A4"/>
          </p15:clr>
        </p15:guide>
        <p15:guide id="4" pos="5579">
          <p15:clr>
            <a:srgbClr val="A4A3A4"/>
          </p15:clr>
        </p15:guide>
        <p15:guide id="5" pos="2884">
          <p15:clr>
            <a:srgbClr val="A4A3A4"/>
          </p15:clr>
        </p15:guide>
        <p15:guide id="6" pos="4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730"/>
    <a:srgbClr val="414042"/>
    <a:srgbClr val="19264F"/>
    <a:srgbClr val="1F84CD"/>
    <a:srgbClr val="F0F0F0"/>
    <a:srgbClr val="6D3D85"/>
    <a:srgbClr val="F0C01A"/>
    <a:srgbClr val="868F92"/>
    <a:srgbClr val="2C3662"/>
    <a:srgbClr val="AC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0" autoAdjust="0"/>
    <p:restoredTop sz="80000" autoAdjust="0"/>
  </p:normalViewPr>
  <p:slideViewPr>
    <p:cSldViewPr snapToGrid="0" snapToObjects="1">
      <p:cViewPr varScale="1">
        <p:scale>
          <a:sx n="100" d="100"/>
          <a:sy n="100" d="100"/>
        </p:scale>
        <p:origin x="758" y="62"/>
      </p:cViewPr>
      <p:guideLst>
        <p:guide orient="horz" pos="662"/>
        <p:guide orient="horz" pos="1611"/>
        <p:guide orient="horz" pos="828"/>
        <p:guide pos="5579"/>
        <p:guide pos="2884"/>
        <p:guide pos="4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46"/>
    </p:cViewPr>
  </p:sorterViewPr>
  <p:notesViewPr>
    <p:cSldViewPr snapToGrid="0" snapToObjects="1">
      <p:cViewPr varScale="1">
        <p:scale>
          <a:sx n="66" d="100"/>
          <a:sy n="66" d="100"/>
        </p:scale>
        <p:origin x="-40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52F85-0BFA-45BE-B783-F641E38CFBE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4652280-4E75-4624-8960-9EFE65AC7792}">
      <dgm:prSet phldrT="[Text]"/>
      <dgm:spPr/>
      <dgm:t>
        <a:bodyPr/>
        <a:lstStyle/>
        <a:p>
          <a:r>
            <a:rPr lang="en-GB" dirty="0" smtClean="0"/>
            <a:t>Define</a:t>
          </a:r>
          <a:endParaRPr lang="en-GB" dirty="0"/>
        </a:p>
      </dgm:t>
    </dgm:pt>
    <dgm:pt modelId="{62476638-2F84-40A1-AE6B-7EEBD6EA7D3D}" type="parTrans" cxnId="{048D1CB6-2078-4F76-91A6-BC4C29D1C812}">
      <dgm:prSet/>
      <dgm:spPr/>
      <dgm:t>
        <a:bodyPr/>
        <a:lstStyle/>
        <a:p>
          <a:endParaRPr lang="en-GB"/>
        </a:p>
      </dgm:t>
    </dgm:pt>
    <dgm:pt modelId="{65E5000C-35ED-4B73-A7AB-DF6D5ED9F4F5}" type="sibTrans" cxnId="{048D1CB6-2078-4F76-91A6-BC4C29D1C812}">
      <dgm:prSet/>
      <dgm:spPr/>
      <dgm:t>
        <a:bodyPr/>
        <a:lstStyle/>
        <a:p>
          <a:endParaRPr lang="en-GB"/>
        </a:p>
      </dgm:t>
    </dgm:pt>
    <dgm:pt modelId="{C6FB1C1E-D78D-43D0-A7CF-6475D0A7D14C}">
      <dgm:prSet phldrT="[Text]"/>
      <dgm:spPr/>
      <dgm:t>
        <a:bodyPr/>
        <a:lstStyle/>
        <a:p>
          <a:r>
            <a:rPr lang="en-GB" dirty="0" smtClean="0"/>
            <a:t>Requirements</a:t>
          </a:r>
          <a:endParaRPr lang="en-GB" dirty="0"/>
        </a:p>
      </dgm:t>
    </dgm:pt>
    <dgm:pt modelId="{428A0942-9C1D-4920-A722-149F902E08A1}" type="parTrans" cxnId="{21664EE9-F459-43A7-B867-28C9B88FB5EF}">
      <dgm:prSet/>
      <dgm:spPr/>
      <dgm:t>
        <a:bodyPr/>
        <a:lstStyle/>
        <a:p>
          <a:endParaRPr lang="en-GB"/>
        </a:p>
      </dgm:t>
    </dgm:pt>
    <dgm:pt modelId="{DB018F3F-269A-4917-ACC8-829E60101E25}" type="sibTrans" cxnId="{21664EE9-F459-43A7-B867-28C9B88FB5EF}">
      <dgm:prSet/>
      <dgm:spPr/>
      <dgm:t>
        <a:bodyPr/>
        <a:lstStyle/>
        <a:p>
          <a:endParaRPr lang="en-GB"/>
        </a:p>
      </dgm:t>
    </dgm:pt>
    <dgm:pt modelId="{9D934C22-022E-4C94-A382-7261FBBE52A3}">
      <dgm:prSet phldrT="[Text]"/>
      <dgm:spPr/>
      <dgm:t>
        <a:bodyPr/>
        <a:lstStyle/>
        <a:p>
          <a:r>
            <a:rPr lang="en-GB" dirty="0" smtClean="0"/>
            <a:t>Discover</a:t>
          </a:r>
          <a:endParaRPr lang="en-GB" dirty="0"/>
        </a:p>
      </dgm:t>
    </dgm:pt>
    <dgm:pt modelId="{F5A5A6DF-1D6F-4731-90CE-4A9C3685A156}" type="parTrans" cxnId="{29587133-AB60-408E-9725-809F03688944}">
      <dgm:prSet/>
      <dgm:spPr/>
      <dgm:t>
        <a:bodyPr/>
        <a:lstStyle/>
        <a:p>
          <a:endParaRPr lang="en-GB"/>
        </a:p>
      </dgm:t>
    </dgm:pt>
    <dgm:pt modelId="{0C4E17DB-0EE7-4A02-B183-D94A27A3E36F}" type="sibTrans" cxnId="{29587133-AB60-408E-9725-809F03688944}">
      <dgm:prSet/>
      <dgm:spPr/>
      <dgm:t>
        <a:bodyPr/>
        <a:lstStyle/>
        <a:p>
          <a:endParaRPr lang="en-GB"/>
        </a:p>
      </dgm:t>
    </dgm:pt>
    <dgm:pt modelId="{16FD0B5C-1EBF-4A4B-BF9F-EFC17EE2241B}">
      <dgm:prSet phldrT="[Text]"/>
      <dgm:spPr/>
      <dgm:t>
        <a:bodyPr/>
        <a:lstStyle/>
        <a:p>
          <a:r>
            <a:rPr lang="en-GB" dirty="0" smtClean="0"/>
            <a:t>Design</a:t>
          </a:r>
          <a:endParaRPr lang="en-GB" dirty="0"/>
        </a:p>
      </dgm:t>
    </dgm:pt>
    <dgm:pt modelId="{BF12F42A-89F6-46C4-A8D2-342E8EB4A5C0}" type="parTrans" cxnId="{856F3B62-1410-4922-B619-62863479C488}">
      <dgm:prSet/>
      <dgm:spPr/>
      <dgm:t>
        <a:bodyPr/>
        <a:lstStyle/>
        <a:p>
          <a:endParaRPr lang="en-GB"/>
        </a:p>
      </dgm:t>
    </dgm:pt>
    <dgm:pt modelId="{2751377D-C094-4244-99CF-92E95BDB8641}" type="sibTrans" cxnId="{856F3B62-1410-4922-B619-62863479C488}">
      <dgm:prSet/>
      <dgm:spPr/>
      <dgm:t>
        <a:bodyPr/>
        <a:lstStyle/>
        <a:p>
          <a:endParaRPr lang="en-GB"/>
        </a:p>
      </dgm:t>
    </dgm:pt>
    <dgm:pt modelId="{0D76B979-3BD4-439B-A4E6-CEB74D3AD4B1}">
      <dgm:prSet phldrT="[Text]"/>
      <dgm:spPr/>
      <dgm:t>
        <a:bodyPr/>
        <a:lstStyle/>
        <a:p>
          <a:r>
            <a:rPr lang="en-GB" dirty="0" smtClean="0"/>
            <a:t>User Experience</a:t>
          </a:r>
          <a:endParaRPr lang="en-GB" dirty="0"/>
        </a:p>
      </dgm:t>
    </dgm:pt>
    <dgm:pt modelId="{E9D4FBFA-35D4-4E4C-AB8B-8A005687D169}" type="parTrans" cxnId="{DCEA8F91-6F15-4012-BE74-6F8D43C0923A}">
      <dgm:prSet/>
      <dgm:spPr/>
      <dgm:t>
        <a:bodyPr/>
        <a:lstStyle/>
        <a:p>
          <a:endParaRPr lang="en-GB"/>
        </a:p>
      </dgm:t>
    </dgm:pt>
    <dgm:pt modelId="{460C174F-D316-4617-816D-EB4583B7DDAA}" type="sibTrans" cxnId="{DCEA8F91-6F15-4012-BE74-6F8D43C0923A}">
      <dgm:prSet/>
      <dgm:spPr/>
      <dgm:t>
        <a:bodyPr/>
        <a:lstStyle/>
        <a:p>
          <a:endParaRPr lang="en-GB"/>
        </a:p>
      </dgm:t>
    </dgm:pt>
    <dgm:pt modelId="{C081EFA1-C51C-4201-9B68-695DEAF4B0CA}">
      <dgm:prSet phldrT="[Text]"/>
      <dgm:spPr/>
      <dgm:t>
        <a:bodyPr/>
        <a:lstStyle/>
        <a:p>
          <a:r>
            <a:rPr lang="en-GB" dirty="0" smtClean="0"/>
            <a:t>Identity</a:t>
          </a:r>
          <a:endParaRPr lang="en-GB" dirty="0"/>
        </a:p>
      </dgm:t>
    </dgm:pt>
    <dgm:pt modelId="{51EA1627-1512-4B87-B983-3979729B8429}" type="parTrans" cxnId="{C9B46D97-3786-4E88-9401-24D30900F24E}">
      <dgm:prSet/>
      <dgm:spPr/>
      <dgm:t>
        <a:bodyPr/>
        <a:lstStyle/>
        <a:p>
          <a:endParaRPr lang="en-GB"/>
        </a:p>
      </dgm:t>
    </dgm:pt>
    <dgm:pt modelId="{AE9B4A19-6E67-4573-BC1E-E42FBBBD25BB}" type="sibTrans" cxnId="{C9B46D97-3786-4E88-9401-24D30900F24E}">
      <dgm:prSet/>
      <dgm:spPr/>
      <dgm:t>
        <a:bodyPr/>
        <a:lstStyle/>
        <a:p>
          <a:endParaRPr lang="en-GB"/>
        </a:p>
      </dgm:t>
    </dgm:pt>
    <dgm:pt modelId="{D52771E6-6FA4-453F-9D08-B7DE8FB993CD}">
      <dgm:prSet phldrT="[Text]"/>
      <dgm:spPr/>
      <dgm:t>
        <a:bodyPr/>
        <a:lstStyle/>
        <a:p>
          <a:r>
            <a:rPr lang="en-GB" dirty="0" smtClean="0"/>
            <a:t>Build</a:t>
          </a:r>
          <a:endParaRPr lang="en-GB" dirty="0"/>
        </a:p>
      </dgm:t>
    </dgm:pt>
    <dgm:pt modelId="{21E7C5E8-8011-48CD-81E1-7F9EF7BD3881}" type="parTrans" cxnId="{5D4A0323-F1FB-4690-AB25-82760066E281}">
      <dgm:prSet/>
      <dgm:spPr/>
      <dgm:t>
        <a:bodyPr/>
        <a:lstStyle/>
        <a:p>
          <a:endParaRPr lang="en-GB"/>
        </a:p>
      </dgm:t>
    </dgm:pt>
    <dgm:pt modelId="{F058F741-5AED-4881-A355-B8C32839DB20}" type="sibTrans" cxnId="{5D4A0323-F1FB-4690-AB25-82760066E281}">
      <dgm:prSet/>
      <dgm:spPr/>
      <dgm:t>
        <a:bodyPr/>
        <a:lstStyle/>
        <a:p>
          <a:endParaRPr lang="en-GB"/>
        </a:p>
      </dgm:t>
    </dgm:pt>
    <dgm:pt modelId="{E50D9FA6-73CE-47F9-90D5-193B56F406AE}">
      <dgm:prSet phldrT="[Text]"/>
      <dgm:spPr/>
      <dgm:t>
        <a:bodyPr/>
        <a:lstStyle/>
        <a:p>
          <a:r>
            <a:rPr lang="en-GB" smtClean="0"/>
            <a:t>Training</a:t>
          </a:r>
          <a:endParaRPr lang="en-GB" dirty="0"/>
        </a:p>
      </dgm:t>
    </dgm:pt>
    <dgm:pt modelId="{BB074463-89BC-4FE8-81F3-44084A116C73}" type="parTrans" cxnId="{04E211B2-9AFC-4044-979D-F1BBD8AD57E4}">
      <dgm:prSet/>
      <dgm:spPr/>
      <dgm:t>
        <a:bodyPr/>
        <a:lstStyle/>
        <a:p>
          <a:endParaRPr lang="en-GB"/>
        </a:p>
      </dgm:t>
    </dgm:pt>
    <dgm:pt modelId="{AF6ABCB4-008B-49E8-BDB8-1E1019C03A06}" type="sibTrans" cxnId="{04E211B2-9AFC-4044-979D-F1BBD8AD57E4}">
      <dgm:prSet/>
      <dgm:spPr/>
      <dgm:t>
        <a:bodyPr/>
        <a:lstStyle/>
        <a:p>
          <a:endParaRPr lang="en-GB"/>
        </a:p>
      </dgm:t>
    </dgm:pt>
    <dgm:pt modelId="{6E389D71-6C04-44C4-B911-8F3C12C02FDA}">
      <dgm:prSet phldrT="[Text]"/>
      <dgm:spPr/>
      <dgm:t>
        <a:bodyPr/>
        <a:lstStyle/>
        <a:p>
          <a:r>
            <a:rPr lang="en-GB" dirty="0" smtClean="0"/>
            <a:t>Networking</a:t>
          </a:r>
          <a:endParaRPr lang="en-GB" dirty="0"/>
        </a:p>
      </dgm:t>
    </dgm:pt>
    <dgm:pt modelId="{8ACB3093-C746-43E3-ADBD-C35BA7F28844}" type="parTrans" cxnId="{832EB861-177A-474F-AE38-CD059577B5A3}">
      <dgm:prSet/>
      <dgm:spPr/>
      <dgm:t>
        <a:bodyPr/>
        <a:lstStyle/>
        <a:p>
          <a:endParaRPr lang="en-GB"/>
        </a:p>
      </dgm:t>
    </dgm:pt>
    <dgm:pt modelId="{8E4A07BC-8FE9-46AE-8063-6792CE37899F}" type="sibTrans" cxnId="{832EB861-177A-474F-AE38-CD059577B5A3}">
      <dgm:prSet/>
      <dgm:spPr/>
      <dgm:t>
        <a:bodyPr/>
        <a:lstStyle/>
        <a:p>
          <a:endParaRPr lang="en-GB"/>
        </a:p>
      </dgm:t>
    </dgm:pt>
    <dgm:pt modelId="{4EF9789A-181B-4BCE-AEE3-32E51B8AB5F5}">
      <dgm:prSet phldrT="[Text]"/>
      <dgm:spPr/>
      <dgm:t>
        <a:bodyPr/>
        <a:lstStyle/>
        <a:p>
          <a:r>
            <a:rPr lang="en-GB" dirty="0" smtClean="0"/>
            <a:t>Devices</a:t>
          </a:r>
          <a:endParaRPr lang="en-GB" dirty="0"/>
        </a:p>
      </dgm:t>
    </dgm:pt>
    <dgm:pt modelId="{E094CCA9-8163-41F0-AA72-38814677EC94}" type="parTrans" cxnId="{AEE7456B-DFC2-440E-AF8F-BB1CD9F23E28}">
      <dgm:prSet/>
      <dgm:spPr/>
      <dgm:t>
        <a:bodyPr/>
        <a:lstStyle/>
        <a:p>
          <a:endParaRPr lang="en-GB"/>
        </a:p>
      </dgm:t>
    </dgm:pt>
    <dgm:pt modelId="{EDBA7EE7-3608-4DF3-A774-45907CA2A911}" type="sibTrans" cxnId="{AEE7456B-DFC2-440E-AF8F-BB1CD9F23E28}">
      <dgm:prSet/>
      <dgm:spPr/>
      <dgm:t>
        <a:bodyPr/>
        <a:lstStyle/>
        <a:p>
          <a:endParaRPr lang="en-GB"/>
        </a:p>
      </dgm:t>
    </dgm:pt>
    <dgm:pt modelId="{2137FFDC-2151-427E-8405-B409B0F8EA26}">
      <dgm:prSet phldrT="[Text]"/>
      <dgm:spPr/>
      <dgm:t>
        <a:bodyPr/>
        <a:lstStyle/>
        <a:p>
          <a:r>
            <a:rPr lang="en-GB" dirty="0" smtClean="0"/>
            <a:t>Identity</a:t>
          </a:r>
          <a:endParaRPr lang="en-GB" dirty="0"/>
        </a:p>
      </dgm:t>
    </dgm:pt>
    <dgm:pt modelId="{EF37704D-3449-489F-B387-9BDDB42E9517}" type="parTrans" cxnId="{44E60FF9-DC39-4795-BC73-CFED0D0BE963}">
      <dgm:prSet/>
      <dgm:spPr/>
      <dgm:t>
        <a:bodyPr/>
        <a:lstStyle/>
        <a:p>
          <a:endParaRPr lang="en-GB"/>
        </a:p>
      </dgm:t>
    </dgm:pt>
    <dgm:pt modelId="{F2B61D4E-97B6-4809-9734-A7C850AC96F0}" type="sibTrans" cxnId="{44E60FF9-DC39-4795-BC73-CFED0D0BE963}">
      <dgm:prSet/>
      <dgm:spPr/>
      <dgm:t>
        <a:bodyPr/>
        <a:lstStyle/>
        <a:p>
          <a:endParaRPr lang="en-GB"/>
        </a:p>
      </dgm:t>
    </dgm:pt>
    <dgm:pt modelId="{221FC784-7FF6-4BD4-9277-EF0776D38E7C}">
      <dgm:prSet phldrT="[Text]"/>
      <dgm:spPr/>
      <dgm:t>
        <a:bodyPr/>
        <a:lstStyle/>
        <a:p>
          <a:r>
            <a:rPr lang="en-GB" dirty="0" smtClean="0"/>
            <a:t>Security</a:t>
          </a:r>
          <a:endParaRPr lang="en-GB" dirty="0"/>
        </a:p>
      </dgm:t>
    </dgm:pt>
    <dgm:pt modelId="{7B38AEC2-554D-4178-AFBF-1337AB060999}" type="parTrans" cxnId="{1D8A5332-7904-4866-93A6-BED63A153083}">
      <dgm:prSet/>
      <dgm:spPr/>
      <dgm:t>
        <a:bodyPr/>
        <a:lstStyle/>
        <a:p>
          <a:endParaRPr lang="en-GB"/>
        </a:p>
      </dgm:t>
    </dgm:pt>
    <dgm:pt modelId="{DC98473B-AC15-4C8A-88E4-945C3B924D56}" type="sibTrans" cxnId="{1D8A5332-7904-4866-93A6-BED63A153083}">
      <dgm:prSet/>
      <dgm:spPr/>
      <dgm:t>
        <a:bodyPr/>
        <a:lstStyle/>
        <a:p>
          <a:endParaRPr lang="en-GB"/>
        </a:p>
      </dgm:t>
    </dgm:pt>
    <dgm:pt modelId="{960EDEB9-AFF7-4225-B785-E7B1A4417D4E}">
      <dgm:prSet phldrT="[Text]"/>
      <dgm:spPr/>
      <dgm:t>
        <a:bodyPr/>
        <a:lstStyle/>
        <a:p>
          <a:r>
            <a:rPr lang="en-GB" dirty="0" smtClean="0"/>
            <a:t>Remote Access</a:t>
          </a:r>
          <a:endParaRPr lang="en-GB" dirty="0"/>
        </a:p>
      </dgm:t>
    </dgm:pt>
    <dgm:pt modelId="{1AC22096-1CDE-4F34-96FF-F5D6198AA382}" type="parTrans" cxnId="{ADD7A522-FE65-48FB-AF72-0ADCFB0025E1}">
      <dgm:prSet/>
      <dgm:spPr/>
      <dgm:t>
        <a:bodyPr/>
        <a:lstStyle/>
        <a:p>
          <a:endParaRPr lang="en-GB"/>
        </a:p>
      </dgm:t>
    </dgm:pt>
    <dgm:pt modelId="{ED0FB049-2950-4F27-8820-53C27AB5E8E9}" type="sibTrans" cxnId="{ADD7A522-FE65-48FB-AF72-0ADCFB0025E1}">
      <dgm:prSet/>
      <dgm:spPr/>
      <dgm:t>
        <a:bodyPr/>
        <a:lstStyle/>
        <a:p>
          <a:endParaRPr lang="en-GB"/>
        </a:p>
      </dgm:t>
    </dgm:pt>
    <dgm:pt modelId="{981BE83C-D21C-40E8-8CAD-4D0494BD1735}">
      <dgm:prSet phldrT="[Text]"/>
      <dgm:spPr/>
      <dgm:t>
        <a:bodyPr/>
        <a:lstStyle/>
        <a:p>
          <a:r>
            <a:rPr lang="en-GB" dirty="0" smtClean="0"/>
            <a:t>Applications</a:t>
          </a:r>
          <a:endParaRPr lang="en-GB" dirty="0"/>
        </a:p>
      </dgm:t>
    </dgm:pt>
    <dgm:pt modelId="{ED698791-8C3C-4DCC-ADBD-8AF42D3997E4}" type="parTrans" cxnId="{640CBDA6-D0F2-4B34-AF55-65DBA4AF7636}">
      <dgm:prSet/>
      <dgm:spPr/>
      <dgm:t>
        <a:bodyPr/>
        <a:lstStyle/>
        <a:p>
          <a:endParaRPr lang="en-GB"/>
        </a:p>
      </dgm:t>
    </dgm:pt>
    <dgm:pt modelId="{EC9342E5-2ACD-4334-B1C4-7911D6C725FF}" type="sibTrans" cxnId="{640CBDA6-D0F2-4B34-AF55-65DBA4AF7636}">
      <dgm:prSet/>
      <dgm:spPr/>
      <dgm:t>
        <a:bodyPr/>
        <a:lstStyle/>
        <a:p>
          <a:endParaRPr lang="en-GB"/>
        </a:p>
      </dgm:t>
    </dgm:pt>
    <dgm:pt modelId="{D1A00221-5BE9-4B7A-9418-740035860B52}">
      <dgm:prSet phldrT="[Text]"/>
      <dgm:spPr/>
      <dgm:t>
        <a:bodyPr/>
        <a:lstStyle/>
        <a:p>
          <a:r>
            <a:rPr lang="en-GB" dirty="0" smtClean="0"/>
            <a:t>Device Experience</a:t>
          </a:r>
          <a:endParaRPr lang="en-GB" dirty="0"/>
        </a:p>
      </dgm:t>
    </dgm:pt>
    <dgm:pt modelId="{DD6D5A5A-4646-4779-9D2A-99F8BAC3591E}" type="parTrans" cxnId="{6BF5C049-3209-4E66-897B-A5F6C4C197AD}">
      <dgm:prSet/>
      <dgm:spPr/>
      <dgm:t>
        <a:bodyPr/>
        <a:lstStyle/>
        <a:p>
          <a:endParaRPr lang="en-GB"/>
        </a:p>
      </dgm:t>
    </dgm:pt>
    <dgm:pt modelId="{CA9CD469-E62B-417B-9C0C-B4EEC5B8D2F2}" type="sibTrans" cxnId="{6BF5C049-3209-4E66-897B-A5F6C4C197AD}">
      <dgm:prSet/>
      <dgm:spPr/>
      <dgm:t>
        <a:bodyPr/>
        <a:lstStyle/>
        <a:p>
          <a:endParaRPr lang="en-GB"/>
        </a:p>
      </dgm:t>
    </dgm:pt>
    <dgm:pt modelId="{E6E1E911-E7A4-455E-90DD-5C3FD093153B}">
      <dgm:prSet phldrT="[Text]"/>
      <dgm:spPr/>
      <dgm:t>
        <a:bodyPr/>
        <a:lstStyle/>
        <a:p>
          <a:r>
            <a:rPr lang="en-GB" dirty="0" smtClean="0"/>
            <a:t>Support Experience</a:t>
          </a:r>
          <a:endParaRPr lang="en-GB" dirty="0"/>
        </a:p>
      </dgm:t>
    </dgm:pt>
    <dgm:pt modelId="{A8D91CD4-2135-4FD9-AF09-9D687F232B18}" type="parTrans" cxnId="{10D4A196-3096-44A8-8C8E-F4918A93B569}">
      <dgm:prSet/>
      <dgm:spPr/>
      <dgm:t>
        <a:bodyPr/>
        <a:lstStyle/>
        <a:p>
          <a:endParaRPr lang="en-GB"/>
        </a:p>
      </dgm:t>
    </dgm:pt>
    <dgm:pt modelId="{50B1BAA4-C4D5-44FA-818E-C36540980424}" type="sibTrans" cxnId="{10D4A196-3096-44A8-8C8E-F4918A93B569}">
      <dgm:prSet/>
      <dgm:spPr/>
      <dgm:t>
        <a:bodyPr/>
        <a:lstStyle/>
        <a:p>
          <a:endParaRPr lang="en-GB"/>
        </a:p>
      </dgm:t>
    </dgm:pt>
    <dgm:pt modelId="{462385DF-B73E-4A44-B953-F6CF342360CE}">
      <dgm:prSet phldrT="[Text]"/>
      <dgm:spPr/>
      <dgm:t>
        <a:bodyPr/>
        <a:lstStyle/>
        <a:p>
          <a:r>
            <a:rPr lang="en-GB" dirty="0" smtClean="0"/>
            <a:t>Success Criteria Definitions</a:t>
          </a:r>
          <a:endParaRPr lang="en-GB" dirty="0"/>
        </a:p>
      </dgm:t>
    </dgm:pt>
    <dgm:pt modelId="{C53ECDDB-F047-47BD-AA2E-D3A3B84BF1E8}" type="parTrans" cxnId="{62F3A931-8B2F-4D6B-8D7F-35B216FAB9BE}">
      <dgm:prSet/>
      <dgm:spPr/>
      <dgm:t>
        <a:bodyPr/>
        <a:lstStyle/>
        <a:p>
          <a:endParaRPr lang="en-GB"/>
        </a:p>
      </dgm:t>
    </dgm:pt>
    <dgm:pt modelId="{8754A5E9-2111-4E9D-A4EC-71C4F1B0E183}" type="sibTrans" cxnId="{62F3A931-8B2F-4D6B-8D7F-35B216FAB9BE}">
      <dgm:prSet/>
      <dgm:spPr/>
      <dgm:t>
        <a:bodyPr/>
        <a:lstStyle/>
        <a:p>
          <a:endParaRPr lang="en-GB"/>
        </a:p>
      </dgm:t>
    </dgm:pt>
    <dgm:pt modelId="{BFD0C46D-B1E2-4922-AF12-5489466FAEC4}">
      <dgm:prSet phldrT="[Text]"/>
      <dgm:spPr/>
      <dgm:t>
        <a:bodyPr/>
        <a:lstStyle/>
        <a:p>
          <a:r>
            <a:rPr lang="en-GB" dirty="0" smtClean="0"/>
            <a:t>Target Operating Model</a:t>
          </a:r>
          <a:endParaRPr lang="en-GB" dirty="0"/>
        </a:p>
      </dgm:t>
    </dgm:pt>
    <dgm:pt modelId="{63ED6FCF-14BA-410B-81E4-38568BF7BB26}" type="sibTrans" cxnId="{C6257A21-AD4E-4A61-9EFD-231FACA49040}">
      <dgm:prSet/>
      <dgm:spPr/>
      <dgm:t>
        <a:bodyPr/>
        <a:lstStyle/>
        <a:p>
          <a:endParaRPr lang="en-GB"/>
        </a:p>
      </dgm:t>
    </dgm:pt>
    <dgm:pt modelId="{8BA72DF7-7216-4CDF-BA3E-663036C4B465}" type="parTrans" cxnId="{C6257A21-AD4E-4A61-9EFD-231FACA49040}">
      <dgm:prSet/>
      <dgm:spPr/>
      <dgm:t>
        <a:bodyPr/>
        <a:lstStyle/>
        <a:p>
          <a:endParaRPr lang="en-GB"/>
        </a:p>
      </dgm:t>
    </dgm:pt>
    <dgm:pt modelId="{99B04380-6DBA-422B-B14D-85E656D3EDC4}">
      <dgm:prSet phldrT="[Text]"/>
      <dgm:spPr/>
      <dgm:t>
        <a:bodyPr/>
        <a:lstStyle/>
        <a:p>
          <a:r>
            <a:rPr lang="en-GB" dirty="0" smtClean="0"/>
            <a:t>Proof of Concept</a:t>
          </a:r>
          <a:endParaRPr lang="en-GB" dirty="0"/>
        </a:p>
      </dgm:t>
    </dgm:pt>
    <dgm:pt modelId="{D1A180BF-D7C3-4E92-898F-571028F95635}" type="parTrans" cxnId="{AEBC97D9-E459-4866-8EB7-E7BA88B2EB90}">
      <dgm:prSet/>
      <dgm:spPr/>
      <dgm:t>
        <a:bodyPr/>
        <a:lstStyle/>
        <a:p>
          <a:endParaRPr lang="en-GB"/>
        </a:p>
      </dgm:t>
    </dgm:pt>
    <dgm:pt modelId="{B3D02047-4505-4C29-9BEF-2DE7DD30C6A5}" type="sibTrans" cxnId="{AEBC97D9-E459-4866-8EB7-E7BA88B2EB90}">
      <dgm:prSet/>
      <dgm:spPr/>
      <dgm:t>
        <a:bodyPr/>
        <a:lstStyle/>
        <a:p>
          <a:endParaRPr lang="en-GB"/>
        </a:p>
      </dgm:t>
    </dgm:pt>
    <dgm:pt modelId="{C8987E82-45AF-4FB6-85C4-3904CC60E45F}">
      <dgm:prSet phldrT="[Text]"/>
      <dgm:spPr/>
      <dgm:t>
        <a:bodyPr/>
        <a:lstStyle/>
        <a:p>
          <a:r>
            <a:rPr lang="en-GB" dirty="0" smtClean="0"/>
            <a:t>Pilot</a:t>
          </a:r>
          <a:endParaRPr lang="en-GB" dirty="0"/>
        </a:p>
      </dgm:t>
    </dgm:pt>
    <dgm:pt modelId="{4E88CD5E-58AC-42D4-B283-2FCFD5848386}" type="parTrans" cxnId="{06CE24E4-8B9C-460C-B6F0-FA0E25CE5D23}">
      <dgm:prSet/>
      <dgm:spPr/>
      <dgm:t>
        <a:bodyPr/>
        <a:lstStyle/>
        <a:p>
          <a:endParaRPr lang="en-GB"/>
        </a:p>
      </dgm:t>
    </dgm:pt>
    <dgm:pt modelId="{591418AB-43F8-418B-818A-CEEF12622A1F}" type="sibTrans" cxnId="{06CE24E4-8B9C-460C-B6F0-FA0E25CE5D23}">
      <dgm:prSet/>
      <dgm:spPr/>
      <dgm:t>
        <a:bodyPr/>
        <a:lstStyle/>
        <a:p>
          <a:endParaRPr lang="en-GB"/>
        </a:p>
      </dgm:t>
    </dgm:pt>
    <dgm:pt modelId="{865135D9-35BE-482A-B7CA-E9C65858E7C6}">
      <dgm:prSet phldrT="[Text]"/>
      <dgm:spPr/>
      <dgm:t>
        <a:bodyPr/>
        <a:lstStyle/>
        <a:p>
          <a:r>
            <a:rPr lang="en-GB" dirty="0" smtClean="0"/>
            <a:t>Management Tools</a:t>
          </a:r>
          <a:endParaRPr lang="en-GB" dirty="0"/>
        </a:p>
      </dgm:t>
    </dgm:pt>
    <dgm:pt modelId="{FA97F5D1-1FD4-4F40-BAEE-9658E3F693A4}" type="parTrans" cxnId="{056CAFD4-75B2-4907-BA55-3CB6500CB867}">
      <dgm:prSet/>
      <dgm:spPr/>
      <dgm:t>
        <a:bodyPr/>
        <a:lstStyle/>
        <a:p>
          <a:endParaRPr lang="en-GB"/>
        </a:p>
      </dgm:t>
    </dgm:pt>
    <dgm:pt modelId="{8C41C187-3133-4072-8D1F-6CB6B305573E}" type="sibTrans" cxnId="{056CAFD4-75B2-4907-BA55-3CB6500CB867}">
      <dgm:prSet/>
      <dgm:spPr/>
      <dgm:t>
        <a:bodyPr/>
        <a:lstStyle/>
        <a:p>
          <a:endParaRPr lang="en-GB"/>
        </a:p>
      </dgm:t>
    </dgm:pt>
    <dgm:pt modelId="{7B31EC50-C5F2-4327-B5F3-8424638950F8}">
      <dgm:prSet phldrT="[Text]"/>
      <dgm:spPr/>
      <dgm:t>
        <a:bodyPr/>
        <a:lstStyle/>
        <a:p>
          <a:r>
            <a:rPr lang="en-GB" dirty="0" smtClean="0"/>
            <a:t>Remote Access</a:t>
          </a:r>
          <a:endParaRPr lang="en-GB" dirty="0"/>
        </a:p>
      </dgm:t>
    </dgm:pt>
    <dgm:pt modelId="{32321328-9F4D-4A9C-B114-65A5FB6F9E1E}" type="parTrans" cxnId="{0B0CEF34-1131-43D5-9B8D-0A5BBF34DFA8}">
      <dgm:prSet/>
      <dgm:spPr/>
      <dgm:t>
        <a:bodyPr/>
        <a:lstStyle/>
        <a:p>
          <a:endParaRPr lang="en-GB"/>
        </a:p>
      </dgm:t>
    </dgm:pt>
    <dgm:pt modelId="{EBF91597-9DA1-4F5F-967F-96A5A5F9F425}" type="sibTrans" cxnId="{0B0CEF34-1131-43D5-9B8D-0A5BBF34DFA8}">
      <dgm:prSet/>
      <dgm:spPr/>
      <dgm:t>
        <a:bodyPr/>
        <a:lstStyle/>
        <a:p>
          <a:endParaRPr lang="en-GB"/>
        </a:p>
      </dgm:t>
    </dgm:pt>
    <dgm:pt modelId="{30C18EE5-756F-4631-8681-5E79558BDDF5}">
      <dgm:prSet phldrT="[Text]"/>
      <dgm:spPr/>
      <dgm:t>
        <a:bodyPr/>
        <a:lstStyle/>
        <a:p>
          <a:r>
            <a:rPr lang="en-GB" dirty="0" smtClean="0"/>
            <a:t>Data Repositories</a:t>
          </a:r>
          <a:endParaRPr lang="en-GB" dirty="0"/>
        </a:p>
      </dgm:t>
    </dgm:pt>
    <dgm:pt modelId="{107B786D-EB7A-45BE-BD84-BC91E73B23E3}" type="parTrans" cxnId="{321D76FE-21EF-4BC1-AFAF-030EA6C8B0F7}">
      <dgm:prSet/>
      <dgm:spPr/>
      <dgm:t>
        <a:bodyPr/>
        <a:lstStyle/>
        <a:p>
          <a:endParaRPr lang="en-GB"/>
        </a:p>
      </dgm:t>
    </dgm:pt>
    <dgm:pt modelId="{AC4FC8DE-4F7F-4520-BAE1-3FE3806B1002}" type="sibTrans" cxnId="{321D76FE-21EF-4BC1-AFAF-030EA6C8B0F7}">
      <dgm:prSet/>
      <dgm:spPr/>
      <dgm:t>
        <a:bodyPr/>
        <a:lstStyle/>
        <a:p>
          <a:endParaRPr lang="en-GB"/>
        </a:p>
      </dgm:t>
    </dgm:pt>
    <dgm:pt modelId="{911A13C8-5093-4827-A83E-F59F1F1D6050}">
      <dgm:prSet phldrT="[Text]"/>
      <dgm:spPr/>
      <dgm:t>
        <a:bodyPr/>
        <a:lstStyle/>
        <a:p>
          <a:r>
            <a:rPr lang="en-GB" dirty="0" smtClean="0"/>
            <a:t>Application Delivery</a:t>
          </a:r>
          <a:endParaRPr lang="en-GB" dirty="0"/>
        </a:p>
      </dgm:t>
    </dgm:pt>
    <dgm:pt modelId="{E3DC006E-78BA-4799-84FE-1226EDC9BC32}" type="parTrans" cxnId="{65A2E9E7-B41D-4A60-AA8C-507515C81E05}">
      <dgm:prSet/>
      <dgm:spPr/>
      <dgm:t>
        <a:bodyPr/>
        <a:lstStyle/>
        <a:p>
          <a:endParaRPr lang="en-GB"/>
        </a:p>
      </dgm:t>
    </dgm:pt>
    <dgm:pt modelId="{36274728-639C-4D3E-8D1D-3EA7978E6729}" type="sibTrans" cxnId="{65A2E9E7-B41D-4A60-AA8C-507515C81E05}">
      <dgm:prSet/>
      <dgm:spPr/>
      <dgm:t>
        <a:bodyPr/>
        <a:lstStyle/>
        <a:p>
          <a:endParaRPr lang="en-GB"/>
        </a:p>
      </dgm:t>
    </dgm:pt>
    <dgm:pt modelId="{7344EE00-99E2-4E56-81BF-97FEBDBB146E}">
      <dgm:prSet phldrT="[Text]"/>
      <dgm:spPr/>
      <dgm:t>
        <a:bodyPr/>
        <a:lstStyle/>
        <a:p>
          <a:r>
            <a:rPr lang="en-GB" dirty="0" smtClean="0"/>
            <a:t>On boarding</a:t>
          </a:r>
          <a:endParaRPr lang="en-GB" dirty="0"/>
        </a:p>
      </dgm:t>
    </dgm:pt>
    <dgm:pt modelId="{CB13B868-931D-45F7-AF14-CC8B221F935C}" type="parTrans" cxnId="{352049E0-BE68-4201-A66A-1C96782438C8}">
      <dgm:prSet/>
      <dgm:spPr/>
      <dgm:t>
        <a:bodyPr/>
        <a:lstStyle/>
        <a:p>
          <a:endParaRPr lang="en-GB"/>
        </a:p>
      </dgm:t>
    </dgm:pt>
    <dgm:pt modelId="{696F1DF3-8823-4D73-9E61-EEEA39DDCD74}" type="sibTrans" cxnId="{352049E0-BE68-4201-A66A-1C96782438C8}">
      <dgm:prSet/>
      <dgm:spPr/>
      <dgm:t>
        <a:bodyPr/>
        <a:lstStyle/>
        <a:p>
          <a:endParaRPr lang="en-GB"/>
        </a:p>
      </dgm:t>
    </dgm:pt>
    <dgm:pt modelId="{FA10BB01-D8E4-4DEB-88DA-E53921BA9D70}">
      <dgm:prSet phldrT="[Text]"/>
      <dgm:spPr/>
      <dgm:t>
        <a:bodyPr/>
        <a:lstStyle/>
        <a:p>
          <a:r>
            <a:rPr lang="en-GB" dirty="0" smtClean="0"/>
            <a:t>Support</a:t>
          </a:r>
          <a:endParaRPr lang="en-GB" dirty="0"/>
        </a:p>
      </dgm:t>
    </dgm:pt>
    <dgm:pt modelId="{883DB78D-8826-4173-AE62-E01FCC50A657}" type="parTrans" cxnId="{CCA1A33C-4091-41F4-9F10-7E79AA3D42C3}">
      <dgm:prSet/>
      <dgm:spPr/>
      <dgm:t>
        <a:bodyPr/>
        <a:lstStyle/>
        <a:p>
          <a:endParaRPr lang="en-GB"/>
        </a:p>
      </dgm:t>
    </dgm:pt>
    <dgm:pt modelId="{521142F1-6974-4E3A-BB28-B492094B189B}" type="sibTrans" cxnId="{CCA1A33C-4091-41F4-9F10-7E79AA3D42C3}">
      <dgm:prSet/>
      <dgm:spPr/>
      <dgm:t>
        <a:bodyPr/>
        <a:lstStyle/>
        <a:p>
          <a:endParaRPr lang="en-GB"/>
        </a:p>
      </dgm:t>
    </dgm:pt>
    <dgm:pt modelId="{9405534F-83BB-476A-8EDA-1D598E1B0D80}">
      <dgm:prSet phldrT="[Text]"/>
      <dgm:spPr/>
      <dgm:t>
        <a:bodyPr/>
        <a:lstStyle/>
        <a:p>
          <a:r>
            <a:rPr lang="en-GB" dirty="0" smtClean="0"/>
            <a:t>Roll Out</a:t>
          </a:r>
          <a:endParaRPr lang="en-GB" dirty="0"/>
        </a:p>
      </dgm:t>
    </dgm:pt>
    <dgm:pt modelId="{6C8141D4-662A-4A8F-AA15-684B516D8C1F}" type="parTrans" cxnId="{1488B26E-61C3-464A-BCBA-589047C3959F}">
      <dgm:prSet/>
      <dgm:spPr/>
      <dgm:t>
        <a:bodyPr/>
        <a:lstStyle/>
        <a:p>
          <a:endParaRPr lang="en-GB"/>
        </a:p>
      </dgm:t>
    </dgm:pt>
    <dgm:pt modelId="{120949C0-7EC4-4FF2-BF12-D1DF54254E31}" type="sibTrans" cxnId="{1488B26E-61C3-464A-BCBA-589047C3959F}">
      <dgm:prSet/>
      <dgm:spPr/>
      <dgm:t>
        <a:bodyPr/>
        <a:lstStyle/>
        <a:p>
          <a:endParaRPr lang="en-GB"/>
        </a:p>
      </dgm:t>
    </dgm:pt>
    <dgm:pt modelId="{17B5DF14-6CD0-4D15-978B-EBA6DC6657C4}">
      <dgm:prSet phldrT="[Text]"/>
      <dgm:spPr/>
      <dgm:t>
        <a:bodyPr/>
        <a:lstStyle/>
        <a:p>
          <a:r>
            <a:rPr lang="en-GB" dirty="0" smtClean="0"/>
            <a:t>Key Objectives</a:t>
          </a:r>
          <a:endParaRPr lang="en-GB" dirty="0"/>
        </a:p>
      </dgm:t>
    </dgm:pt>
    <dgm:pt modelId="{777FE1DA-30BC-4AF2-A1AE-1FB03704DD8E}" type="parTrans" cxnId="{246DB934-7F36-465A-8067-D159B25AF57F}">
      <dgm:prSet/>
      <dgm:spPr/>
      <dgm:t>
        <a:bodyPr/>
        <a:lstStyle/>
        <a:p>
          <a:endParaRPr lang="en-GB"/>
        </a:p>
      </dgm:t>
    </dgm:pt>
    <dgm:pt modelId="{E614D0EB-BF88-4FD5-8358-4019ADA5BC0E}" type="sibTrans" cxnId="{246DB934-7F36-465A-8067-D159B25AF57F}">
      <dgm:prSet/>
      <dgm:spPr/>
      <dgm:t>
        <a:bodyPr/>
        <a:lstStyle/>
        <a:p>
          <a:endParaRPr lang="en-GB"/>
        </a:p>
      </dgm:t>
    </dgm:pt>
    <dgm:pt modelId="{D61B380F-A6E8-4E09-91AD-229FF5F584BB}">
      <dgm:prSet phldrT="[Text]"/>
      <dgm:spPr/>
      <dgm:t>
        <a:bodyPr/>
        <a:lstStyle/>
        <a:p>
          <a:r>
            <a:rPr lang="en-GB" dirty="0" smtClean="0"/>
            <a:t>Technology Boundaries</a:t>
          </a:r>
          <a:endParaRPr lang="en-GB" dirty="0"/>
        </a:p>
      </dgm:t>
    </dgm:pt>
    <dgm:pt modelId="{07413462-1672-4194-B131-E356DD3ACCA5}" type="parTrans" cxnId="{F9155F45-AE1A-4DF5-A3C8-6139112E11A4}">
      <dgm:prSet/>
      <dgm:spPr/>
      <dgm:t>
        <a:bodyPr/>
        <a:lstStyle/>
        <a:p>
          <a:endParaRPr lang="en-GB"/>
        </a:p>
      </dgm:t>
    </dgm:pt>
    <dgm:pt modelId="{5EC123EA-9D86-4028-BBA9-B89A691A49C1}" type="sibTrans" cxnId="{F9155F45-AE1A-4DF5-A3C8-6139112E11A4}">
      <dgm:prSet/>
      <dgm:spPr/>
      <dgm:t>
        <a:bodyPr/>
        <a:lstStyle/>
        <a:p>
          <a:endParaRPr lang="en-GB"/>
        </a:p>
      </dgm:t>
    </dgm:pt>
    <dgm:pt modelId="{4FBA9F3D-3706-47F5-B197-3DB6054CEA5A}">
      <dgm:prSet phldrT="[Text]"/>
      <dgm:spPr/>
      <dgm:t>
        <a:bodyPr/>
        <a:lstStyle/>
        <a:p>
          <a:r>
            <a:rPr lang="en-GB" dirty="0" smtClean="0"/>
            <a:t>Tools</a:t>
          </a:r>
          <a:endParaRPr lang="en-GB" dirty="0"/>
        </a:p>
      </dgm:t>
    </dgm:pt>
    <dgm:pt modelId="{4E74B527-E876-4B19-A8A1-A91D3FADBC42}" type="parTrans" cxnId="{BB6E2891-FE94-494B-A5F7-161F47EDDB8C}">
      <dgm:prSet/>
      <dgm:spPr/>
      <dgm:t>
        <a:bodyPr/>
        <a:lstStyle/>
        <a:p>
          <a:endParaRPr lang="en-GB"/>
        </a:p>
      </dgm:t>
    </dgm:pt>
    <dgm:pt modelId="{66A84842-62CB-46CC-A382-04F4CB2B3F28}" type="sibTrans" cxnId="{BB6E2891-FE94-494B-A5F7-161F47EDDB8C}">
      <dgm:prSet/>
      <dgm:spPr/>
      <dgm:t>
        <a:bodyPr/>
        <a:lstStyle/>
        <a:p>
          <a:endParaRPr lang="en-GB"/>
        </a:p>
      </dgm:t>
    </dgm:pt>
    <dgm:pt modelId="{2B05E27A-6647-4BFF-82F3-62CCDB67A1DC}">
      <dgm:prSet phldrT="[Text]"/>
      <dgm:spPr/>
      <dgm:t>
        <a:bodyPr/>
        <a:lstStyle/>
        <a:p>
          <a:r>
            <a:rPr lang="en-GB" dirty="0" smtClean="0"/>
            <a:t>Establish Governance</a:t>
          </a:r>
          <a:endParaRPr lang="en-GB" dirty="0"/>
        </a:p>
      </dgm:t>
    </dgm:pt>
    <dgm:pt modelId="{E451323F-4085-48C1-8070-0A62C6D47D2E}" type="parTrans" cxnId="{46B49A73-6E8B-4682-8801-9B514814766B}">
      <dgm:prSet/>
      <dgm:spPr/>
      <dgm:t>
        <a:bodyPr/>
        <a:lstStyle/>
        <a:p>
          <a:endParaRPr lang="en-GB"/>
        </a:p>
      </dgm:t>
    </dgm:pt>
    <dgm:pt modelId="{FD6D24D2-B226-459F-896D-3BCF28309E49}" type="sibTrans" cxnId="{46B49A73-6E8B-4682-8801-9B514814766B}">
      <dgm:prSet/>
      <dgm:spPr/>
      <dgm:t>
        <a:bodyPr/>
        <a:lstStyle/>
        <a:p>
          <a:endParaRPr lang="en-GB"/>
        </a:p>
      </dgm:t>
    </dgm:pt>
    <dgm:pt modelId="{1CD2F076-0934-4A28-A547-DC0100D4A98B}">
      <dgm:prSet phldrT="[Text]"/>
      <dgm:spPr/>
      <dgm:t>
        <a:bodyPr/>
        <a:lstStyle/>
        <a:p>
          <a:r>
            <a:rPr lang="en-GB" dirty="0" smtClean="0"/>
            <a:t>Establish Priority</a:t>
          </a:r>
          <a:endParaRPr lang="en-GB" dirty="0"/>
        </a:p>
      </dgm:t>
    </dgm:pt>
    <dgm:pt modelId="{35BAE791-C0E1-4BBD-A070-CBBC694F4650}" type="parTrans" cxnId="{80CB746B-8B0D-4F23-B93B-9FEE32E6F5D6}">
      <dgm:prSet/>
      <dgm:spPr/>
      <dgm:t>
        <a:bodyPr/>
        <a:lstStyle/>
        <a:p>
          <a:endParaRPr lang="en-GB"/>
        </a:p>
      </dgm:t>
    </dgm:pt>
    <dgm:pt modelId="{29175A00-2F22-401C-BFAE-E77DE514956D}" type="sibTrans" cxnId="{80CB746B-8B0D-4F23-B93B-9FEE32E6F5D6}">
      <dgm:prSet/>
      <dgm:spPr/>
      <dgm:t>
        <a:bodyPr/>
        <a:lstStyle/>
        <a:p>
          <a:endParaRPr lang="en-GB"/>
        </a:p>
      </dgm:t>
    </dgm:pt>
    <dgm:pt modelId="{479C8822-47A2-4212-8220-EE83724549BA}">
      <dgm:prSet phldrT="[Text]"/>
      <dgm:spPr/>
      <dgm:t>
        <a:bodyPr/>
        <a:lstStyle/>
        <a:p>
          <a:r>
            <a:rPr lang="en-GB" dirty="0" smtClean="0"/>
            <a:t>Migrate</a:t>
          </a:r>
          <a:endParaRPr lang="en-GB" dirty="0"/>
        </a:p>
      </dgm:t>
    </dgm:pt>
    <dgm:pt modelId="{28AA8E5F-A9C1-4A56-B48E-0ABE5C4FEB53}" type="parTrans" cxnId="{815B4D0D-8E47-4FCC-815D-C6EFC3C64B09}">
      <dgm:prSet/>
      <dgm:spPr/>
      <dgm:t>
        <a:bodyPr/>
        <a:lstStyle/>
        <a:p>
          <a:endParaRPr lang="en-GB"/>
        </a:p>
      </dgm:t>
    </dgm:pt>
    <dgm:pt modelId="{6E52B0B5-0AB7-4AEC-85B9-8570C2F1C5B6}" type="sibTrans" cxnId="{815B4D0D-8E47-4FCC-815D-C6EFC3C64B09}">
      <dgm:prSet/>
      <dgm:spPr/>
      <dgm:t>
        <a:bodyPr/>
        <a:lstStyle/>
        <a:p>
          <a:endParaRPr lang="en-GB"/>
        </a:p>
      </dgm:t>
    </dgm:pt>
    <dgm:pt modelId="{898E0BE1-9554-4D0B-9F7F-3982A7B3A7E5}">
      <dgm:prSet phldrT="[Text]"/>
      <dgm:spPr/>
      <dgm:t>
        <a:bodyPr/>
        <a:lstStyle/>
        <a:p>
          <a:r>
            <a:rPr lang="en-GB" dirty="0" smtClean="0"/>
            <a:t>Pilot Workloads</a:t>
          </a:r>
          <a:endParaRPr lang="en-GB" dirty="0"/>
        </a:p>
      </dgm:t>
    </dgm:pt>
    <dgm:pt modelId="{DA0659AD-D5E6-4DD6-BD82-DC22AF22CEE0}" type="parTrans" cxnId="{6DB77246-DCFB-4270-89B8-E1E29DF08AA4}">
      <dgm:prSet/>
      <dgm:spPr/>
      <dgm:t>
        <a:bodyPr/>
        <a:lstStyle/>
        <a:p>
          <a:endParaRPr lang="en-GB"/>
        </a:p>
      </dgm:t>
    </dgm:pt>
    <dgm:pt modelId="{5653A35A-941E-4FD0-BD68-56200A4432B1}" type="sibTrans" cxnId="{6DB77246-DCFB-4270-89B8-E1E29DF08AA4}">
      <dgm:prSet/>
      <dgm:spPr/>
      <dgm:t>
        <a:bodyPr/>
        <a:lstStyle/>
        <a:p>
          <a:endParaRPr lang="en-GB"/>
        </a:p>
      </dgm:t>
    </dgm:pt>
    <dgm:pt modelId="{65676A5C-26C5-4A74-9CA0-04472C7AB391}">
      <dgm:prSet phldrT="[Text]"/>
      <dgm:spPr/>
      <dgm:t>
        <a:bodyPr/>
        <a:lstStyle/>
        <a:p>
          <a:r>
            <a:rPr lang="en-GB" dirty="0" smtClean="0"/>
            <a:t>Transition</a:t>
          </a:r>
          <a:endParaRPr lang="en-GB" dirty="0"/>
        </a:p>
      </dgm:t>
    </dgm:pt>
    <dgm:pt modelId="{71966152-FD9F-45CD-A393-105CC5B07E05}" type="parTrans" cxnId="{B24E1EAE-36EA-4AE8-B34A-010B3D6AEDD4}">
      <dgm:prSet/>
      <dgm:spPr/>
      <dgm:t>
        <a:bodyPr/>
        <a:lstStyle/>
        <a:p>
          <a:endParaRPr lang="en-GB"/>
        </a:p>
      </dgm:t>
    </dgm:pt>
    <dgm:pt modelId="{34D04955-ACE4-4945-9B90-B6DDCAB79DD1}" type="sibTrans" cxnId="{B24E1EAE-36EA-4AE8-B34A-010B3D6AEDD4}">
      <dgm:prSet/>
      <dgm:spPr/>
      <dgm:t>
        <a:bodyPr/>
        <a:lstStyle/>
        <a:p>
          <a:endParaRPr lang="en-GB"/>
        </a:p>
      </dgm:t>
    </dgm:pt>
    <dgm:pt modelId="{81378D15-82FE-443C-A54B-B103341F89B0}">
      <dgm:prSet phldrT="[Text]"/>
      <dgm:spPr/>
      <dgm:t>
        <a:bodyPr/>
        <a:lstStyle/>
        <a:p>
          <a:r>
            <a:rPr lang="en-GB" dirty="0" smtClean="0"/>
            <a:t>Stakeholders</a:t>
          </a:r>
          <a:endParaRPr lang="en-GB" dirty="0"/>
        </a:p>
      </dgm:t>
    </dgm:pt>
    <dgm:pt modelId="{1CFC1C47-A250-4FDA-9118-C340EA1EF1E4}" type="sibTrans" cxnId="{3CEF0FB2-C669-4DAF-84F9-5753111C2C01}">
      <dgm:prSet/>
      <dgm:spPr/>
      <dgm:t>
        <a:bodyPr/>
        <a:lstStyle/>
        <a:p>
          <a:endParaRPr lang="en-GB"/>
        </a:p>
      </dgm:t>
    </dgm:pt>
    <dgm:pt modelId="{1481D706-FC9E-4FD0-8484-29814EA7FE70}" type="parTrans" cxnId="{3CEF0FB2-C669-4DAF-84F9-5753111C2C01}">
      <dgm:prSet/>
      <dgm:spPr/>
      <dgm:t>
        <a:bodyPr/>
        <a:lstStyle/>
        <a:p>
          <a:endParaRPr lang="en-GB"/>
        </a:p>
      </dgm:t>
    </dgm:pt>
    <dgm:pt modelId="{727E107C-1A79-457A-8191-BFB321A742F2}" type="pres">
      <dgm:prSet presAssocID="{7BE52F85-0BFA-45BE-B783-F641E38CFBE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B4C5711-A8A8-4DB9-9B37-AA4D4A04774C}" type="pres">
      <dgm:prSet presAssocID="{64652280-4E75-4624-8960-9EFE65AC779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1610C4B-B230-4EF7-A2CE-AD2644E11165}" type="pres">
      <dgm:prSet presAssocID="{65E5000C-35ED-4B73-A7AB-DF6D5ED9F4F5}" presName="sibTrans" presStyleCnt="0"/>
      <dgm:spPr/>
    </dgm:pt>
    <dgm:pt modelId="{BFF022C5-0487-4673-91BD-9187650C4DAC}" type="pres">
      <dgm:prSet presAssocID="{9D934C22-022E-4C94-A382-7261FBBE52A3}" presName="node" presStyleLbl="node1" presStyleIdx="1" presStyleCnt="6" custLinFactNeighborX="10173" custLinFactNeighborY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0B5EB6-6454-4F7C-A7A9-EB1E490138E4}" type="pres">
      <dgm:prSet presAssocID="{0C4E17DB-0EE7-4A02-B183-D94A27A3E36F}" presName="sibTrans" presStyleCnt="0"/>
      <dgm:spPr/>
    </dgm:pt>
    <dgm:pt modelId="{13F97FD4-246E-4D20-B3DF-BCE36B03A777}" type="pres">
      <dgm:prSet presAssocID="{16FD0B5C-1EBF-4A4B-BF9F-EFC17EE2241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DB8F59-B5EC-4334-9D1A-8E6E66D1DF91}" type="pres">
      <dgm:prSet presAssocID="{2751377D-C094-4244-99CF-92E95BDB8641}" presName="sibTrans" presStyleCnt="0"/>
      <dgm:spPr/>
    </dgm:pt>
    <dgm:pt modelId="{8A580147-A3F4-47BA-9AA7-4AF32DE9A22D}" type="pres">
      <dgm:prSet presAssocID="{D52771E6-6FA4-453F-9D08-B7DE8FB993C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A7043F1-B2FE-471C-AC8C-A42C12425DE1}" type="pres">
      <dgm:prSet presAssocID="{F058F741-5AED-4881-A355-B8C32839DB20}" presName="sibTrans" presStyleCnt="0"/>
      <dgm:spPr/>
    </dgm:pt>
    <dgm:pt modelId="{A3DF2DB0-43B4-46E2-AC1D-889AA0D85EC8}" type="pres">
      <dgm:prSet presAssocID="{479C8822-47A2-4212-8220-EE83724549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6C3DF5-7D46-4B5A-8D18-3D1E91AC9F8A}" type="pres">
      <dgm:prSet presAssocID="{6E52B0B5-0AB7-4AEC-85B9-8570C2F1C5B6}" presName="sibTrans" presStyleCnt="0"/>
      <dgm:spPr/>
    </dgm:pt>
    <dgm:pt modelId="{239758FB-C9E7-4020-A54E-F3E9B41BFFF7}" type="pres">
      <dgm:prSet presAssocID="{E50D9FA6-73CE-47F9-90D5-193B56F406A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05DF6B9-43D1-4CA1-91A2-5CE9CCD497FE}" type="presOf" srcId="{81378D15-82FE-443C-A54B-B103341F89B0}" destId="{0B4C5711-A8A8-4DB9-9B37-AA4D4A04774C}" srcOrd="0" destOrd="3" presId="urn:microsoft.com/office/officeart/2005/8/layout/hList6"/>
    <dgm:cxn modelId="{1D8A5332-7904-4866-93A6-BED63A153083}" srcId="{9D934C22-022E-4C94-A382-7261FBBE52A3}" destId="{221FC784-7FF6-4BD4-9277-EF0776D38E7C}" srcOrd="3" destOrd="0" parTransId="{7B38AEC2-554D-4178-AFBF-1337AB060999}" sibTransId="{DC98473B-AC15-4C8A-88E4-945C3B924D56}"/>
    <dgm:cxn modelId="{2D5E60E9-C5BF-4A04-AA42-7F729B2170E3}" type="presOf" srcId="{981BE83C-D21C-40E8-8CAD-4D0494BD1735}" destId="{BFF022C5-0487-4673-91BD-9187650C4DAC}" srcOrd="0" destOrd="6" presId="urn:microsoft.com/office/officeart/2005/8/layout/hList6"/>
    <dgm:cxn modelId="{27F1665E-EA56-43C7-B2C5-0FCA889361A4}" type="presOf" srcId="{9D934C22-022E-4C94-A382-7261FBBE52A3}" destId="{BFF022C5-0487-4673-91BD-9187650C4DAC}" srcOrd="0" destOrd="0" presId="urn:microsoft.com/office/officeart/2005/8/layout/hList6"/>
    <dgm:cxn modelId="{9037D1E0-23CB-4EB7-BA06-178A755BFA38}" type="presOf" srcId="{2B05E27A-6647-4BFF-82F3-62CCDB67A1DC}" destId="{0B4C5711-A8A8-4DB9-9B37-AA4D4A04774C}" srcOrd="0" destOrd="6" presId="urn:microsoft.com/office/officeart/2005/8/layout/hList6"/>
    <dgm:cxn modelId="{E474AF1B-E2D5-4A67-B36D-41E50F08D7A1}" type="presOf" srcId="{960EDEB9-AFF7-4225-B785-E7B1A4417D4E}" destId="{BFF022C5-0487-4673-91BD-9187650C4DAC}" srcOrd="0" destOrd="5" presId="urn:microsoft.com/office/officeart/2005/8/layout/hList6"/>
    <dgm:cxn modelId="{5A372E1F-E526-49BE-8574-7A021CF3B926}" type="presOf" srcId="{7B31EC50-C5F2-4327-B5F3-8424638950F8}" destId="{8A580147-A3F4-47BA-9AA7-4AF32DE9A22D}" srcOrd="0" destOrd="2" presId="urn:microsoft.com/office/officeart/2005/8/layout/hList6"/>
    <dgm:cxn modelId="{352049E0-BE68-4201-A66A-1C96782438C8}" srcId="{E50D9FA6-73CE-47F9-90D5-193B56F406AE}" destId="{7344EE00-99E2-4E56-81BF-97FEBDBB146E}" srcOrd="0" destOrd="0" parTransId="{CB13B868-931D-45F7-AF14-CC8B221F935C}" sibTransId="{696F1DF3-8823-4D73-9E61-EEEA39DDCD74}"/>
    <dgm:cxn modelId="{3D4BA983-2A63-426E-88A2-3A9587B61528}" type="presOf" srcId="{D52771E6-6FA4-453F-9D08-B7DE8FB993CD}" destId="{8A580147-A3F4-47BA-9AA7-4AF32DE9A22D}" srcOrd="0" destOrd="0" presId="urn:microsoft.com/office/officeart/2005/8/layout/hList6"/>
    <dgm:cxn modelId="{6BF5C049-3209-4E66-897B-A5F6C4C197AD}" srcId="{16FD0B5C-1EBF-4A4B-BF9F-EFC17EE2241B}" destId="{D1A00221-5BE9-4B7A-9418-740035860B52}" srcOrd="1" destOrd="0" parTransId="{DD6D5A5A-4646-4779-9D2A-99F8BAC3591E}" sibTransId="{CA9CD469-E62B-417B-9C0C-B4EEC5B8D2F2}"/>
    <dgm:cxn modelId="{31CB4C33-56FD-499A-9A51-D19DC63E7778}" type="presOf" srcId="{462385DF-B73E-4A44-B953-F6CF342360CE}" destId="{0B4C5711-A8A8-4DB9-9B37-AA4D4A04774C}" srcOrd="0" destOrd="2" presId="urn:microsoft.com/office/officeart/2005/8/layout/hList6"/>
    <dgm:cxn modelId="{6DB77246-DCFB-4270-89B8-E1E29DF08AA4}" srcId="{479C8822-47A2-4212-8220-EE83724549BA}" destId="{898E0BE1-9554-4D0B-9F7F-3982A7B3A7E5}" srcOrd="0" destOrd="0" parTransId="{DA0659AD-D5E6-4DD6-BD82-DC22AF22CEE0}" sibTransId="{5653A35A-941E-4FD0-BD68-56200A4432B1}"/>
    <dgm:cxn modelId="{2F4BC1AF-31F2-44D3-B444-AD519B1A7173}" type="presOf" srcId="{99B04380-6DBA-422B-B14D-85E656D3EDC4}" destId="{8A580147-A3F4-47BA-9AA7-4AF32DE9A22D}" srcOrd="0" destOrd="5" presId="urn:microsoft.com/office/officeart/2005/8/layout/hList6"/>
    <dgm:cxn modelId="{139CA127-6189-4A3D-86A9-817338558A3D}" type="presOf" srcId="{4FBA9F3D-3706-47F5-B197-3DB6054CEA5A}" destId="{BFF022C5-0487-4673-91BD-9187650C4DAC}" srcOrd="0" destOrd="7" presId="urn:microsoft.com/office/officeart/2005/8/layout/hList6"/>
    <dgm:cxn modelId="{62F3A931-8B2F-4D6B-8D7F-35B216FAB9BE}" srcId="{64652280-4E75-4624-8960-9EFE65AC7792}" destId="{462385DF-B73E-4A44-B953-F6CF342360CE}" srcOrd="1" destOrd="0" parTransId="{C53ECDDB-F047-47BD-AA2E-D3A3B84BF1E8}" sibTransId="{8754A5E9-2111-4E9D-A4EC-71C4F1B0E183}"/>
    <dgm:cxn modelId="{10D4A196-3096-44A8-8C8E-F4918A93B569}" srcId="{16FD0B5C-1EBF-4A4B-BF9F-EFC17EE2241B}" destId="{E6E1E911-E7A4-455E-90DD-5C3FD093153B}" srcOrd="2" destOrd="0" parTransId="{A8D91CD4-2135-4FD9-AF09-9D687F232B18}" sibTransId="{50B1BAA4-C4D5-44FA-818E-C36540980424}"/>
    <dgm:cxn modelId="{1488B26E-61C3-464A-BCBA-589047C3959F}" srcId="{E50D9FA6-73CE-47F9-90D5-193B56F406AE}" destId="{9405534F-83BB-476A-8EDA-1D598E1B0D80}" srcOrd="1" destOrd="0" parTransId="{6C8141D4-662A-4A8F-AA15-684B516D8C1F}" sibTransId="{120949C0-7EC4-4FF2-BF12-D1DF54254E31}"/>
    <dgm:cxn modelId="{EB6EE5EF-04B2-485C-ACF8-4BA4DF8E0774}" type="presOf" srcId="{E50D9FA6-73CE-47F9-90D5-193B56F406AE}" destId="{239758FB-C9E7-4020-A54E-F3E9B41BFFF7}" srcOrd="0" destOrd="0" presId="urn:microsoft.com/office/officeart/2005/8/layout/hList6"/>
    <dgm:cxn modelId="{056CAFD4-75B2-4907-BA55-3CB6500CB867}" srcId="{D52771E6-6FA4-453F-9D08-B7DE8FB993CD}" destId="{865135D9-35BE-482A-B7CA-E9C65858E7C6}" srcOrd="0" destOrd="0" parTransId="{FA97F5D1-1FD4-4F40-BAEE-9658E3F693A4}" sibTransId="{8C41C187-3133-4072-8D1F-6CB6B305573E}"/>
    <dgm:cxn modelId="{AEBC97D9-E459-4866-8EB7-E7BA88B2EB90}" srcId="{D52771E6-6FA4-453F-9D08-B7DE8FB993CD}" destId="{99B04380-6DBA-422B-B14D-85E656D3EDC4}" srcOrd="4" destOrd="0" parTransId="{D1A180BF-D7C3-4E92-898F-571028F95635}" sibTransId="{B3D02047-4505-4C29-9BEF-2DE7DD30C6A5}"/>
    <dgm:cxn modelId="{1706FFBD-4FE4-47EC-88AF-708C24EB795C}" type="presOf" srcId="{E6E1E911-E7A4-455E-90DD-5C3FD093153B}" destId="{13F97FD4-246E-4D20-B3DF-BCE36B03A777}" srcOrd="0" destOrd="3" presId="urn:microsoft.com/office/officeart/2005/8/layout/hList6"/>
    <dgm:cxn modelId="{8C48642F-AC7B-4FA5-A303-8375BEED6E61}" type="presOf" srcId="{BFD0C46D-B1E2-4922-AF12-5489466FAEC4}" destId="{13F97FD4-246E-4D20-B3DF-BCE36B03A777}" srcOrd="0" destOrd="4" presId="urn:microsoft.com/office/officeart/2005/8/layout/hList6"/>
    <dgm:cxn modelId="{13C9CFA8-BDB1-4C2D-A6E9-9264C6240263}" type="presOf" srcId="{D1A00221-5BE9-4B7A-9418-740035860B52}" destId="{13F97FD4-246E-4D20-B3DF-BCE36B03A777}" srcOrd="0" destOrd="2" presId="urn:microsoft.com/office/officeart/2005/8/layout/hList6"/>
    <dgm:cxn modelId="{C9B46D97-3786-4E88-9401-24D30900F24E}" srcId="{16FD0B5C-1EBF-4A4B-BF9F-EFC17EE2241B}" destId="{C081EFA1-C51C-4201-9B68-695DEAF4B0CA}" srcOrd="4" destOrd="0" parTransId="{51EA1627-1512-4B87-B983-3979729B8429}" sibTransId="{AE9B4A19-6E67-4573-BC1E-E42FBBBD25BB}"/>
    <dgm:cxn modelId="{321D76FE-21EF-4BC1-AFAF-030EA6C8B0F7}" srcId="{D52771E6-6FA4-453F-9D08-B7DE8FB993CD}" destId="{30C18EE5-756F-4631-8681-5E79558BDDF5}" srcOrd="2" destOrd="0" parTransId="{107B786D-EB7A-45BE-BD84-BC91E73B23E3}" sibTransId="{AC4FC8DE-4F7F-4520-BAE1-3FE3806B1002}"/>
    <dgm:cxn modelId="{6FBEDE18-2C5D-4033-B22F-409ABB30032A}" type="presOf" srcId="{898E0BE1-9554-4D0B-9F7F-3982A7B3A7E5}" destId="{A3DF2DB0-43B4-46E2-AC1D-889AA0D85EC8}" srcOrd="0" destOrd="1" presId="urn:microsoft.com/office/officeart/2005/8/layout/hList6"/>
    <dgm:cxn modelId="{832EB861-177A-474F-AE38-CD059577B5A3}" srcId="{9D934C22-022E-4C94-A382-7261FBBE52A3}" destId="{6E389D71-6C04-44C4-B911-8F3C12C02FDA}" srcOrd="0" destOrd="0" parTransId="{8ACB3093-C746-43E3-ADBD-C35BA7F28844}" sibTransId="{8E4A07BC-8FE9-46AE-8063-6792CE37899F}"/>
    <dgm:cxn modelId="{3CEF0FB2-C669-4DAF-84F9-5753111C2C01}" srcId="{64652280-4E75-4624-8960-9EFE65AC7792}" destId="{81378D15-82FE-443C-A54B-B103341F89B0}" srcOrd="2" destOrd="0" parTransId="{1481D706-FC9E-4FD0-8484-29814EA7FE70}" sibTransId="{1CFC1C47-A250-4FDA-9118-C340EA1EF1E4}"/>
    <dgm:cxn modelId="{55F263D2-CDAF-42E8-95A7-6A991CAE410E}" type="presOf" srcId="{221FC784-7FF6-4BD4-9277-EF0776D38E7C}" destId="{BFF022C5-0487-4673-91BD-9187650C4DAC}" srcOrd="0" destOrd="4" presId="urn:microsoft.com/office/officeart/2005/8/layout/hList6"/>
    <dgm:cxn modelId="{52B63743-79E8-4A4A-B3A5-F32DB580AC2F}" type="presOf" srcId="{4EF9789A-181B-4BCE-AEE3-32E51B8AB5F5}" destId="{BFF022C5-0487-4673-91BD-9187650C4DAC}" srcOrd="0" destOrd="2" presId="urn:microsoft.com/office/officeart/2005/8/layout/hList6"/>
    <dgm:cxn modelId="{97ADCCE6-D373-4701-9ABE-DF49D00C9568}" type="presOf" srcId="{911A13C8-5093-4827-A83E-F59F1F1D6050}" destId="{8A580147-A3F4-47BA-9AA7-4AF32DE9A22D}" srcOrd="0" destOrd="4" presId="urn:microsoft.com/office/officeart/2005/8/layout/hList6"/>
    <dgm:cxn modelId="{BB6E2891-FE94-494B-A5F7-161F47EDDB8C}" srcId="{9D934C22-022E-4C94-A382-7261FBBE52A3}" destId="{4FBA9F3D-3706-47F5-B197-3DB6054CEA5A}" srcOrd="6" destOrd="0" parTransId="{4E74B527-E876-4B19-A8A1-A91D3FADBC42}" sibTransId="{66A84842-62CB-46CC-A382-04F4CB2B3F28}"/>
    <dgm:cxn modelId="{1D3A360F-FB32-4E25-A4DF-8B117701492D}" type="presOf" srcId="{7344EE00-99E2-4E56-81BF-97FEBDBB146E}" destId="{239758FB-C9E7-4020-A54E-F3E9B41BFFF7}" srcOrd="0" destOrd="1" presId="urn:microsoft.com/office/officeart/2005/8/layout/hList6"/>
    <dgm:cxn modelId="{29587133-AB60-408E-9725-809F03688944}" srcId="{7BE52F85-0BFA-45BE-B783-F641E38CFBE1}" destId="{9D934C22-022E-4C94-A382-7261FBBE52A3}" srcOrd="1" destOrd="0" parTransId="{F5A5A6DF-1D6F-4731-90CE-4A9C3685A156}" sibTransId="{0C4E17DB-0EE7-4A02-B183-D94A27A3E36F}"/>
    <dgm:cxn modelId="{217B4C8D-1007-46CD-947D-3A749FBB9E0A}" type="presOf" srcId="{9405534F-83BB-476A-8EDA-1D598E1B0D80}" destId="{239758FB-C9E7-4020-A54E-F3E9B41BFFF7}" srcOrd="0" destOrd="2" presId="urn:microsoft.com/office/officeart/2005/8/layout/hList6"/>
    <dgm:cxn modelId="{B24E1EAE-36EA-4AE8-B34A-010B3D6AEDD4}" srcId="{479C8822-47A2-4212-8220-EE83724549BA}" destId="{65676A5C-26C5-4A74-9CA0-04472C7AB391}" srcOrd="1" destOrd="0" parTransId="{71966152-FD9F-45CD-A393-105CC5B07E05}" sibTransId="{34D04955-ACE4-4945-9B90-B6DDCAB79DD1}"/>
    <dgm:cxn modelId="{B23C1F6A-C1DF-4BE2-8475-0BA42B0497B8}" type="presOf" srcId="{64652280-4E75-4624-8960-9EFE65AC7792}" destId="{0B4C5711-A8A8-4DB9-9B37-AA4D4A04774C}" srcOrd="0" destOrd="0" presId="urn:microsoft.com/office/officeart/2005/8/layout/hList6"/>
    <dgm:cxn modelId="{F9155F45-AE1A-4DF5-A3C8-6139112E11A4}" srcId="{64652280-4E75-4624-8960-9EFE65AC7792}" destId="{D61B380F-A6E8-4E09-91AD-229FF5F584BB}" srcOrd="4" destOrd="0" parTransId="{07413462-1672-4194-B131-E356DD3ACCA5}" sibTransId="{5EC123EA-9D86-4028-BBA9-B89A691A49C1}"/>
    <dgm:cxn modelId="{C6257A21-AD4E-4A61-9EFD-231FACA49040}" srcId="{16FD0B5C-1EBF-4A4B-BF9F-EFC17EE2241B}" destId="{BFD0C46D-B1E2-4922-AF12-5489466FAEC4}" srcOrd="3" destOrd="0" parTransId="{8BA72DF7-7216-4CDF-BA3E-663036C4B465}" sibTransId="{63ED6FCF-14BA-410B-81E4-38568BF7BB26}"/>
    <dgm:cxn modelId="{EE06798E-0598-4DCF-B6E3-F10A8CC560EB}" type="presOf" srcId="{30C18EE5-756F-4631-8681-5E79558BDDF5}" destId="{8A580147-A3F4-47BA-9AA7-4AF32DE9A22D}" srcOrd="0" destOrd="3" presId="urn:microsoft.com/office/officeart/2005/8/layout/hList6"/>
    <dgm:cxn modelId="{815B4D0D-8E47-4FCC-815D-C6EFC3C64B09}" srcId="{7BE52F85-0BFA-45BE-B783-F641E38CFBE1}" destId="{479C8822-47A2-4212-8220-EE83724549BA}" srcOrd="4" destOrd="0" parTransId="{28AA8E5F-A9C1-4A56-B48E-0ABE5C4FEB53}" sibTransId="{6E52B0B5-0AB7-4AEC-85B9-8570C2F1C5B6}"/>
    <dgm:cxn modelId="{9B4EDBD7-E539-4F9C-8ED0-C2BF01C4530E}" type="presOf" srcId="{D61B380F-A6E8-4E09-91AD-229FF5F584BB}" destId="{0B4C5711-A8A8-4DB9-9B37-AA4D4A04774C}" srcOrd="0" destOrd="5" presId="urn:microsoft.com/office/officeart/2005/8/layout/hList6"/>
    <dgm:cxn modelId="{88F83E5B-7C9C-4C37-9268-EEFF941B7AD7}" type="presOf" srcId="{7BE52F85-0BFA-45BE-B783-F641E38CFBE1}" destId="{727E107C-1A79-457A-8191-BFB321A742F2}" srcOrd="0" destOrd="0" presId="urn:microsoft.com/office/officeart/2005/8/layout/hList6"/>
    <dgm:cxn modelId="{0C0DE963-3FE3-4988-BDE0-FCFCD562CE32}" type="presOf" srcId="{1CD2F076-0934-4A28-A547-DC0100D4A98B}" destId="{0B4C5711-A8A8-4DB9-9B37-AA4D4A04774C}" srcOrd="0" destOrd="7" presId="urn:microsoft.com/office/officeart/2005/8/layout/hList6"/>
    <dgm:cxn modelId="{0B0CEF34-1131-43D5-9B8D-0A5BBF34DFA8}" srcId="{D52771E6-6FA4-453F-9D08-B7DE8FB993CD}" destId="{7B31EC50-C5F2-4327-B5F3-8424638950F8}" srcOrd="1" destOrd="0" parTransId="{32321328-9F4D-4A9C-B114-65A5FB6F9E1E}" sibTransId="{EBF91597-9DA1-4F5F-967F-96A5A5F9F425}"/>
    <dgm:cxn modelId="{CCA1A33C-4091-41F4-9F10-7E79AA3D42C3}" srcId="{E50D9FA6-73CE-47F9-90D5-193B56F406AE}" destId="{FA10BB01-D8E4-4DEB-88DA-E53921BA9D70}" srcOrd="2" destOrd="0" parTransId="{883DB78D-8826-4173-AE62-E01FCC50A657}" sibTransId="{521142F1-6974-4E3A-BB28-B492094B189B}"/>
    <dgm:cxn modelId="{D923BB6E-B1DE-4E4B-AF78-FAB51EF00C56}" type="presOf" srcId="{FA10BB01-D8E4-4DEB-88DA-E53921BA9D70}" destId="{239758FB-C9E7-4020-A54E-F3E9B41BFFF7}" srcOrd="0" destOrd="3" presId="urn:microsoft.com/office/officeart/2005/8/layout/hList6"/>
    <dgm:cxn modelId="{1C1BE8D3-3F6F-4BFD-92DF-9FDA5550A301}" type="presOf" srcId="{C6FB1C1E-D78D-43D0-A7CF-6475D0A7D14C}" destId="{0B4C5711-A8A8-4DB9-9B37-AA4D4A04774C}" srcOrd="0" destOrd="1" presId="urn:microsoft.com/office/officeart/2005/8/layout/hList6"/>
    <dgm:cxn modelId="{DCEA8F91-6F15-4012-BE74-6F8D43C0923A}" srcId="{16FD0B5C-1EBF-4A4B-BF9F-EFC17EE2241B}" destId="{0D76B979-3BD4-439B-A4E6-CEB74D3AD4B1}" srcOrd="0" destOrd="0" parTransId="{E9D4FBFA-35D4-4E4C-AB8B-8A005687D169}" sibTransId="{460C174F-D316-4617-816D-EB4583B7DDAA}"/>
    <dgm:cxn modelId="{640CBDA6-D0F2-4B34-AF55-65DBA4AF7636}" srcId="{9D934C22-022E-4C94-A382-7261FBBE52A3}" destId="{981BE83C-D21C-40E8-8CAD-4D0494BD1735}" srcOrd="5" destOrd="0" parTransId="{ED698791-8C3C-4DCC-ADBD-8AF42D3997E4}" sibTransId="{EC9342E5-2ACD-4334-B1C4-7911D6C725FF}"/>
    <dgm:cxn modelId="{5D4A0323-F1FB-4690-AB25-82760066E281}" srcId="{7BE52F85-0BFA-45BE-B783-F641E38CFBE1}" destId="{D52771E6-6FA4-453F-9D08-B7DE8FB993CD}" srcOrd="3" destOrd="0" parTransId="{21E7C5E8-8011-48CD-81E1-7F9EF7BD3881}" sibTransId="{F058F741-5AED-4881-A355-B8C32839DB20}"/>
    <dgm:cxn modelId="{ADD7A522-FE65-48FB-AF72-0ADCFB0025E1}" srcId="{9D934C22-022E-4C94-A382-7261FBBE52A3}" destId="{960EDEB9-AFF7-4225-B785-E7B1A4417D4E}" srcOrd="4" destOrd="0" parTransId="{1AC22096-1CDE-4F34-96FF-F5D6198AA382}" sibTransId="{ED0FB049-2950-4F27-8820-53C27AB5E8E9}"/>
    <dgm:cxn modelId="{856F3B62-1410-4922-B619-62863479C488}" srcId="{7BE52F85-0BFA-45BE-B783-F641E38CFBE1}" destId="{16FD0B5C-1EBF-4A4B-BF9F-EFC17EE2241B}" srcOrd="2" destOrd="0" parTransId="{BF12F42A-89F6-46C4-A8D2-342E8EB4A5C0}" sibTransId="{2751377D-C094-4244-99CF-92E95BDB8641}"/>
    <dgm:cxn modelId="{502A186C-C843-4921-99F9-A09A42B7C39D}" type="presOf" srcId="{65676A5C-26C5-4A74-9CA0-04472C7AB391}" destId="{A3DF2DB0-43B4-46E2-AC1D-889AA0D85EC8}" srcOrd="0" destOrd="2" presId="urn:microsoft.com/office/officeart/2005/8/layout/hList6"/>
    <dgm:cxn modelId="{BA7D4241-BE5D-4C40-A000-346676DF277F}" type="presOf" srcId="{865135D9-35BE-482A-B7CA-E9C65858E7C6}" destId="{8A580147-A3F4-47BA-9AA7-4AF32DE9A22D}" srcOrd="0" destOrd="1" presId="urn:microsoft.com/office/officeart/2005/8/layout/hList6"/>
    <dgm:cxn modelId="{0E1C248A-E887-45C8-BE1E-EFA2F3352CC2}" type="presOf" srcId="{0D76B979-3BD4-439B-A4E6-CEB74D3AD4B1}" destId="{13F97FD4-246E-4D20-B3DF-BCE36B03A777}" srcOrd="0" destOrd="1" presId="urn:microsoft.com/office/officeart/2005/8/layout/hList6"/>
    <dgm:cxn modelId="{46B49A73-6E8B-4682-8801-9B514814766B}" srcId="{64652280-4E75-4624-8960-9EFE65AC7792}" destId="{2B05E27A-6647-4BFF-82F3-62CCDB67A1DC}" srcOrd="5" destOrd="0" parTransId="{E451323F-4085-48C1-8070-0A62C6D47D2E}" sibTransId="{FD6D24D2-B226-459F-896D-3BCF28309E49}"/>
    <dgm:cxn modelId="{08552119-390D-4D5A-A32E-2EB86041F2E1}" type="presOf" srcId="{C081EFA1-C51C-4201-9B68-695DEAF4B0CA}" destId="{13F97FD4-246E-4D20-B3DF-BCE36B03A777}" srcOrd="0" destOrd="5" presId="urn:microsoft.com/office/officeart/2005/8/layout/hList6"/>
    <dgm:cxn modelId="{2C1B9433-C23F-4498-A3AA-43308A2A62D2}" type="presOf" srcId="{C8987E82-45AF-4FB6-85C4-3904CC60E45F}" destId="{8A580147-A3F4-47BA-9AA7-4AF32DE9A22D}" srcOrd="0" destOrd="6" presId="urn:microsoft.com/office/officeart/2005/8/layout/hList6"/>
    <dgm:cxn modelId="{04E211B2-9AFC-4044-979D-F1BBD8AD57E4}" srcId="{7BE52F85-0BFA-45BE-B783-F641E38CFBE1}" destId="{E50D9FA6-73CE-47F9-90D5-193B56F406AE}" srcOrd="5" destOrd="0" parTransId="{BB074463-89BC-4FE8-81F3-44084A116C73}" sibTransId="{AF6ABCB4-008B-49E8-BDB8-1E1019C03A06}"/>
    <dgm:cxn modelId="{10A2A40F-995C-4F8E-925E-BB36E7521BFF}" type="presOf" srcId="{2137FFDC-2151-427E-8405-B409B0F8EA26}" destId="{BFF022C5-0487-4673-91BD-9187650C4DAC}" srcOrd="0" destOrd="3" presId="urn:microsoft.com/office/officeart/2005/8/layout/hList6"/>
    <dgm:cxn modelId="{80CB746B-8B0D-4F23-B93B-9FEE32E6F5D6}" srcId="{64652280-4E75-4624-8960-9EFE65AC7792}" destId="{1CD2F076-0934-4A28-A547-DC0100D4A98B}" srcOrd="6" destOrd="0" parTransId="{35BAE791-C0E1-4BBD-A070-CBBC694F4650}" sibTransId="{29175A00-2F22-401C-BFAE-E77DE514956D}"/>
    <dgm:cxn modelId="{BE667581-4667-4D1C-B310-02B2C97FFDF0}" type="presOf" srcId="{479C8822-47A2-4212-8220-EE83724549BA}" destId="{A3DF2DB0-43B4-46E2-AC1D-889AA0D85EC8}" srcOrd="0" destOrd="0" presId="urn:microsoft.com/office/officeart/2005/8/layout/hList6"/>
    <dgm:cxn modelId="{06CE24E4-8B9C-460C-B6F0-FA0E25CE5D23}" srcId="{D52771E6-6FA4-453F-9D08-B7DE8FB993CD}" destId="{C8987E82-45AF-4FB6-85C4-3904CC60E45F}" srcOrd="5" destOrd="0" parTransId="{4E88CD5E-58AC-42D4-B283-2FCFD5848386}" sibTransId="{591418AB-43F8-418B-818A-CEEF12622A1F}"/>
    <dgm:cxn modelId="{048D1CB6-2078-4F76-91A6-BC4C29D1C812}" srcId="{7BE52F85-0BFA-45BE-B783-F641E38CFBE1}" destId="{64652280-4E75-4624-8960-9EFE65AC7792}" srcOrd="0" destOrd="0" parTransId="{62476638-2F84-40A1-AE6B-7EEBD6EA7D3D}" sibTransId="{65E5000C-35ED-4B73-A7AB-DF6D5ED9F4F5}"/>
    <dgm:cxn modelId="{65A2E9E7-B41D-4A60-AA8C-507515C81E05}" srcId="{D52771E6-6FA4-453F-9D08-B7DE8FB993CD}" destId="{911A13C8-5093-4827-A83E-F59F1F1D6050}" srcOrd="3" destOrd="0" parTransId="{E3DC006E-78BA-4799-84FE-1226EDC9BC32}" sibTransId="{36274728-639C-4D3E-8D1D-3EA7978E6729}"/>
    <dgm:cxn modelId="{246DB934-7F36-465A-8067-D159B25AF57F}" srcId="{64652280-4E75-4624-8960-9EFE65AC7792}" destId="{17B5DF14-6CD0-4D15-978B-EBA6DC6657C4}" srcOrd="3" destOrd="0" parTransId="{777FE1DA-30BC-4AF2-A1AE-1FB03704DD8E}" sibTransId="{E614D0EB-BF88-4FD5-8358-4019ADA5BC0E}"/>
    <dgm:cxn modelId="{AEE7456B-DFC2-440E-AF8F-BB1CD9F23E28}" srcId="{9D934C22-022E-4C94-A382-7261FBBE52A3}" destId="{4EF9789A-181B-4BCE-AEE3-32E51B8AB5F5}" srcOrd="1" destOrd="0" parTransId="{E094CCA9-8163-41F0-AA72-38814677EC94}" sibTransId="{EDBA7EE7-3608-4DF3-A774-45907CA2A911}"/>
    <dgm:cxn modelId="{F1E3DBA2-69D5-4469-8E18-7BD206171E6A}" type="presOf" srcId="{17B5DF14-6CD0-4D15-978B-EBA6DC6657C4}" destId="{0B4C5711-A8A8-4DB9-9B37-AA4D4A04774C}" srcOrd="0" destOrd="4" presId="urn:microsoft.com/office/officeart/2005/8/layout/hList6"/>
    <dgm:cxn modelId="{0FC2CA12-D777-4579-960A-8FD7B226C051}" type="presOf" srcId="{6E389D71-6C04-44C4-B911-8F3C12C02FDA}" destId="{BFF022C5-0487-4673-91BD-9187650C4DAC}" srcOrd="0" destOrd="1" presId="urn:microsoft.com/office/officeart/2005/8/layout/hList6"/>
    <dgm:cxn modelId="{21664EE9-F459-43A7-B867-28C9B88FB5EF}" srcId="{64652280-4E75-4624-8960-9EFE65AC7792}" destId="{C6FB1C1E-D78D-43D0-A7CF-6475D0A7D14C}" srcOrd="0" destOrd="0" parTransId="{428A0942-9C1D-4920-A722-149F902E08A1}" sibTransId="{DB018F3F-269A-4917-ACC8-829E60101E25}"/>
    <dgm:cxn modelId="{44E60FF9-DC39-4795-BC73-CFED0D0BE963}" srcId="{9D934C22-022E-4C94-A382-7261FBBE52A3}" destId="{2137FFDC-2151-427E-8405-B409B0F8EA26}" srcOrd="2" destOrd="0" parTransId="{EF37704D-3449-489F-B387-9BDDB42E9517}" sibTransId="{F2B61D4E-97B6-4809-9734-A7C850AC96F0}"/>
    <dgm:cxn modelId="{0361D428-EC4F-4F88-9D35-6572B75F23D2}" type="presOf" srcId="{16FD0B5C-1EBF-4A4B-BF9F-EFC17EE2241B}" destId="{13F97FD4-246E-4D20-B3DF-BCE36B03A777}" srcOrd="0" destOrd="0" presId="urn:microsoft.com/office/officeart/2005/8/layout/hList6"/>
    <dgm:cxn modelId="{0AEED12D-45D2-4CF5-807A-65DE31456C7B}" type="presParOf" srcId="{727E107C-1A79-457A-8191-BFB321A742F2}" destId="{0B4C5711-A8A8-4DB9-9B37-AA4D4A04774C}" srcOrd="0" destOrd="0" presId="urn:microsoft.com/office/officeart/2005/8/layout/hList6"/>
    <dgm:cxn modelId="{C4BEACD9-60B4-4ADA-8B26-DAF1B0800F05}" type="presParOf" srcId="{727E107C-1A79-457A-8191-BFB321A742F2}" destId="{11610C4B-B230-4EF7-A2CE-AD2644E11165}" srcOrd="1" destOrd="0" presId="urn:microsoft.com/office/officeart/2005/8/layout/hList6"/>
    <dgm:cxn modelId="{27FD455E-FEC5-4668-8697-CE4BECC490FA}" type="presParOf" srcId="{727E107C-1A79-457A-8191-BFB321A742F2}" destId="{BFF022C5-0487-4673-91BD-9187650C4DAC}" srcOrd="2" destOrd="0" presId="urn:microsoft.com/office/officeart/2005/8/layout/hList6"/>
    <dgm:cxn modelId="{8B0857F2-09D9-4FAC-889A-56F9BAFBBDB2}" type="presParOf" srcId="{727E107C-1A79-457A-8191-BFB321A742F2}" destId="{AC0B5EB6-6454-4F7C-A7A9-EB1E490138E4}" srcOrd="3" destOrd="0" presId="urn:microsoft.com/office/officeart/2005/8/layout/hList6"/>
    <dgm:cxn modelId="{A999D98A-E136-4C99-A82E-C341358C151A}" type="presParOf" srcId="{727E107C-1A79-457A-8191-BFB321A742F2}" destId="{13F97FD4-246E-4D20-B3DF-BCE36B03A777}" srcOrd="4" destOrd="0" presId="urn:microsoft.com/office/officeart/2005/8/layout/hList6"/>
    <dgm:cxn modelId="{29B90BCE-146E-4EFA-ACDD-6FA1C96AD105}" type="presParOf" srcId="{727E107C-1A79-457A-8191-BFB321A742F2}" destId="{4EDB8F59-B5EC-4334-9D1A-8E6E66D1DF91}" srcOrd="5" destOrd="0" presId="urn:microsoft.com/office/officeart/2005/8/layout/hList6"/>
    <dgm:cxn modelId="{318D14CD-33E9-4FCC-8961-A0954E581B35}" type="presParOf" srcId="{727E107C-1A79-457A-8191-BFB321A742F2}" destId="{8A580147-A3F4-47BA-9AA7-4AF32DE9A22D}" srcOrd="6" destOrd="0" presId="urn:microsoft.com/office/officeart/2005/8/layout/hList6"/>
    <dgm:cxn modelId="{14FEA35C-3EE6-40D2-B517-25AC228538B1}" type="presParOf" srcId="{727E107C-1A79-457A-8191-BFB321A742F2}" destId="{0A7043F1-B2FE-471C-AC8C-A42C12425DE1}" srcOrd="7" destOrd="0" presId="urn:microsoft.com/office/officeart/2005/8/layout/hList6"/>
    <dgm:cxn modelId="{F7434D46-615D-477A-86FF-ADD4670116DC}" type="presParOf" srcId="{727E107C-1A79-457A-8191-BFB321A742F2}" destId="{A3DF2DB0-43B4-46E2-AC1D-889AA0D85EC8}" srcOrd="8" destOrd="0" presId="urn:microsoft.com/office/officeart/2005/8/layout/hList6"/>
    <dgm:cxn modelId="{3A7EE0C2-A3EB-48CB-94A8-65A7A59BFEA7}" type="presParOf" srcId="{727E107C-1A79-457A-8191-BFB321A742F2}" destId="{D96C3DF5-7D46-4B5A-8D18-3D1E91AC9F8A}" srcOrd="9" destOrd="0" presId="urn:microsoft.com/office/officeart/2005/8/layout/hList6"/>
    <dgm:cxn modelId="{A6660AFC-421A-4AC8-9A3B-DEC26C1D8DAC}" type="presParOf" srcId="{727E107C-1A79-457A-8191-BFB321A742F2}" destId="{239758FB-C9E7-4020-A54E-F3E9B41BFFF7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D53DB5-9E5A-4D34-BA8B-FD0A1D23B802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327ACD4E-A113-4F6F-B96F-E4D78C1E92F7}">
      <dgm:prSet phldrT="[Text]"/>
      <dgm:spPr/>
      <dgm:t>
        <a:bodyPr/>
        <a:lstStyle/>
        <a:p>
          <a:r>
            <a:rPr lang="en-GB" dirty="0" smtClean="0"/>
            <a:t>Define</a:t>
          </a:r>
          <a:endParaRPr lang="en-GB" dirty="0"/>
        </a:p>
      </dgm:t>
    </dgm:pt>
    <dgm:pt modelId="{257ED3B9-3014-4284-846B-3933A0126237}" type="parTrans" cxnId="{7B97211D-946C-4166-B543-E55151481865}">
      <dgm:prSet/>
      <dgm:spPr/>
      <dgm:t>
        <a:bodyPr/>
        <a:lstStyle/>
        <a:p>
          <a:endParaRPr lang="en-GB"/>
        </a:p>
      </dgm:t>
    </dgm:pt>
    <dgm:pt modelId="{B2D9ACB8-918B-41FE-B909-0C6EE20F14CA}" type="sibTrans" cxnId="{7B97211D-946C-4166-B543-E55151481865}">
      <dgm:prSet/>
      <dgm:spPr/>
      <dgm:t>
        <a:bodyPr/>
        <a:lstStyle/>
        <a:p>
          <a:endParaRPr lang="en-GB"/>
        </a:p>
      </dgm:t>
    </dgm:pt>
    <dgm:pt modelId="{126AE533-7329-4401-B0C1-044BF1AE2EBE}">
      <dgm:prSet phldrT="[Text]"/>
      <dgm:spPr/>
      <dgm:t>
        <a:bodyPr/>
        <a:lstStyle/>
        <a:p>
          <a:r>
            <a:rPr lang="en-GB" dirty="0" smtClean="0"/>
            <a:t>Discover</a:t>
          </a:r>
          <a:endParaRPr lang="en-GB" dirty="0"/>
        </a:p>
      </dgm:t>
    </dgm:pt>
    <dgm:pt modelId="{4AA93393-042D-42B3-BA97-CF2F3DF16D4B}" type="parTrans" cxnId="{EFF24444-AC1C-400F-B635-E82001FF5A61}">
      <dgm:prSet/>
      <dgm:spPr/>
      <dgm:t>
        <a:bodyPr/>
        <a:lstStyle/>
        <a:p>
          <a:endParaRPr lang="en-GB"/>
        </a:p>
      </dgm:t>
    </dgm:pt>
    <dgm:pt modelId="{42610A43-03F4-4F8C-9A2A-2AAD9A6A45C5}" type="sibTrans" cxnId="{EFF24444-AC1C-400F-B635-E82001FF5A61}">
      <dgm:prSet/>
      <dgm:spPr/>
      <dgm:t>
        <a:bodyPr/>
        <a:lstStyle/>
        <a:p>
          <a:endParaRPr lang="en-GB"/>
        </a:p>
      </dgm:t>
    </dgm:pt>
    <dgm:pt modelId="{37BB8638-58F4-49B1-9E37-92535152B618}">
      <dgm:prSet phldrT="[Text]"/>
      <dgm:spPr/>
      <dgm:t>
        <a:bodyPr/>
        <a:lstStyle/>
        <a:p>
          <a:r>
            <a:rPr lang="en-GB" dirty="0" smtClean="0"/>
            <a:t>Design</a:t>
          </a:r>
          <a:endParaRPr lang="en-GB" dirty="0"/>
        </a:p>
      </dgm:t>
    </dgm:pt>
    <dgm:pt modelId="{248FA806-D547-4907-9F63-CEA2584D3A99}" type="parTrans" cxnId="{1066C9E6-59F2-47E9-8A7F-A50F9D1D1A44}">
      <dgm:prSet/>
      <dgm:spPr/>
      <dgm:t>
        <a:bodyPr/>
        <a:lstStyle/>
        <a:p>
          <a:endParaRPr lang="en-GB"/>
        </a:p>
      </dgm:t>
    </dgm:pt>
    <dgm:pt modelId="{78E08500-DA06-4093-A2CC-52741E33724D}" type="sibTrans" cxnId="{1066C9E6-59F2-47E9-8A7F-A50F9D1D1A44}">
      <dgm:prSet/>
      <dgm:spPr/>
      <dgm:t>
        <a:bodyPr/>
        <a:lstStyle/>
        <a:p>
          <a:endParaRPr lang="en-GB"/>
        </a:p>
      </dgm:t>
    </dgm:pt>
    <dgm:pt modelId="{8EF7E617-3296-43E6-BD1F-CCDCF65BF6E7}">
      <dgm:prSet phldrT="[Text]"/>
      <dgm:spPr/>
      <dgm:t>
        <a:bodyPr/>
        <a:lstStyle/>
        <a:p>
          <a:r>
            <a:rPr lang="en-GB" dirty="0" smtClean="0"/>
            <a:t>Build</a:t>
          </a:r>
          <a:endParaRPr lang="en-GB" dirty="0"/>
        </a:p>
      </dgm:t>
    </dgm:pt>
    <dgm:pt modelId="{B7561CCE-64EB-49AE-9839-BAF1F9C327B6}" type="parTrans" cxnId="{5FF35A54-39E6-430D-B2CC-804024A89F42}">
      <dgm:prSet/>
      <dgm:spPr/>
      <dgm:t>
        <a:bodyPr/>
        <a:lstStyle/>
        <a:p>
          <a:endParaRPr lang="en-GB"/>
        </a:p>
      </dgm:t>
    </dgm:pt>
    <dgm:pt modelId="{189AECD8-439A-4184-AD0C-E7C5A6258FB3}" type="sibTrans" cxnId="{5FF35A54-39E6-430D-B2CC-804024A89F42}">
      <dgm:prSet/>
      <dgm:spPr/>
      <dgm:t>
        <a:bodyPr/>
        <a:lstStyle/>
        <a:p>
          <a:endParaRPr lang="en-GB"/>
        </a:p>
      </dgm:t>
    </dgm:pt>
    <dgm:pt modelId="{1A18CAC4-F80F-4A82-9B1D-37ADFA94DD32}">
      <dgm:prSet phldrT="[Text]"/>
      <dgm:spPr/>
      <dgm:t>
        <a:bodyPr/>
        <a:lstStyle/>
        <a:p>
          <a:r>
            <a:rPr lang="en-GB" dirty="0" smtClean="0"/>
            <a:t>Migrate</a:t>
          </a:r>
          <a:endParaRPr lang="en-GB" dirty="0"/>
        </a:p>
      </dgm:t>
    </dgm:pt>
    <dgm:pt modelId="{3F282924-4F1C-43A7-BA9A-408A31E49C10}" type="parTrans" cxnId="{CD3C7D3F-998A-4FBC-8C72-F88685B4AECF}">
      <dgm:prSet/>
      <dgm:spPr/>
      <dgm:t>
        <a:bodyPr/>
        <a:lstStyle/>
        <a:p>
          <a:endParaRPr lang="en-GB"/>
        </a:p>
      </dgm:t>
    </dgm:pt>
    <dgm:pt modelId="{785D5CEF-B9C1-4410-8881-7F5AE39C2A1C}" type="sibTrans" cxnId="{CD3C7D3F-998A-4FBC-8C72-F88685B4AECF}">
      <dgm:prSet/>
      <dgm:spPr/>
      <dgm:t>
        <a:bodyPr/>
        <a:lstStyle/>
        <a:p>
          <a:endParaRPr lang="en-GB"/>
        </a:p>
      </dgm:t>
    </dgm:pt>
    <dgm:pt modelId="{F9CB0906-4008-40E0-BF30-115CB23DEC8A}">
      <dgm:prSet phldrT="[Text]"/>
      <dgm:spPr/>
      <dgm:t>
        <a:bodyPr/>
        <a:lstStyle/>
        <a:p>
          <a:r>
            <a:rPr lang="en-GB" dirty="0" smtClean="0"/>
            <a:t>Transition</a:t>
          </a:r>
          <a:endParaRPr lang="en-GB" dirty="0"/>
        </a:p>
      </dgm:t>
    </dgm:pt>
    <dgm:pt modelId="{DF9C9EDE-25A8-47F7-BA6E-2AFA7FE6B3F9}" type="parTrans" cxnId="{5556A224-9757-4AC7-8513-6EFA06912113}">
      <dgm:prSet/>
      <dgm:spPr/>
      <dgm:t>
        <a:bodyPr/>
        <a:lstStyle/>
        <a:p>
          <a:endParaRPr lang="en-GB"/>
        </a:p>
      </dgm:t>
    </dgm:pt>
    <dgm:pt modelId="{E306FC7F-69D5-4080-92DC-62E28F884FD0}" type="sibTrans" cxnId="{5556A224-9757-4AC7-8513-6EFA06912113}">
      <dgm:prSet/>
      <dgm:spPr/>
      <dgm:t>
        <a:bodyPr/>
        <a:lstStyle/>
        <a:p>
          <a:endParaRPr lang="en-GB"/>
        </a:p>
      </dgm:t>
    </dgm:pt>
    <dgm:pt modelId="{4946068E-47A8-40F3-B11E-9A7ADED43251}" type="pres">
      <dgm:prSet presAssocID="{61D53DB5-9E5A-4D34-BA8B-FD0A1D23B802}" presName="Name0" presStyleCnt="0">
        <dgm:presLayoutVars>
          <dgm:dir/>
          <dgm:animLvl val="lvl"/>
          <dgm:resizeHandles val="exact"/>
        </dgm:presLayoutVars>
      </dgm:prSet>
      <dgm:spPr/>
    </dgm:pt>
    <dgm:pt modelId="{573AC324-87AB-4341-A9C1-A4A108238BB9}" type="pres">
      <dgm:prSet presAssocID="{327ACD4E-A113-4F6F-B96F-E4D78C1E92F7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CB7F7A3-D191-417D-89BE-0537773375D8}" type="pres">
      <dgm:prSet presAssocID="{B2D9ACB8-918B-41FE-B909-0C6EE20F14CA}" presName="parTxOnlySpace" presStyleCnt="0"/>
      <dgm:spPr/>
    </dgm:pt>
    <dgm:pt modelId="{4ECAD715-F553-4986-9C91-2255642481E2}" type="pres">
      <dgm:prSet presAssocID="{126AE533-7329-4401-B0C1-044BF1AE2EB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9F9877-8102-4AD3-8943-5586EEEF296F}" type="pres">
      <dgm:prSet presAssocID="{42610A43-03F4-4F8C-9A2A-2AAD9A6A45C5}" presName="parTxOnlySpace" presStyleCnt="0"/>
      <dgm:spPr/>
    </dgm:pt>
    <dgm:pt modelId="{821FBF00-E3D7-45F3-975E-84592CDAD95F}" type="pres">
      <dgm:prSet presAssocID="{37BB8638-58F4-49B1-9E37-92535152B61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13B0F84-8453-4C88-84A4-2B8EE4505827}" type="pres">
      <dgm:prSet presAssocID="{78E08500-DA06-4093-A2CC-52741E33724D}" presName="parTxOnlySpace" presStyleCnt="0"/>
      <dgm:spPr/>
    </dgm:pt>
    <dgm:pt modelId="{12CC748A-0D79-4710-85F6-AE6069B082CF}" type="pres">
      <dgm:prSet presAssocID="{8EF7E617-3296-43E6-BD1F-CCDCF65BF6E7}" presName="parTxOnly" presStyleLbl="node1" presStyleIdx="3" presStyleCnt="6" custLinFactNeighborY="-34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909E2ED-F982-4744-B831-02FB02346BA5}" type="pres">
      <dgm:prSet presAssocID="{189AECD8-439A-4184-AD0C-E7C5A6258FB3}" presName="parTxOnlySpace" presStyleCnt="0"/>
      <dgm:spPr/>
    </dgm:pt>
    <dgm:pt modelId="{450A1E78-E5B6-4DC4-AFDF-9CBD1BB5C651}" type="pres">
      <dgm:prSet presAssocID="{1A18CAC4-F80F-4A82-9B1D-37ADFA94DD3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8FC67EE-9CAF-484F-8A39-848C89979931}" type="pres">
      <dgm:prSet presAssocID="{785D5CEF-B9C1-4410-8881-7F5AE39C2A1C}" presName="parTxOnlySpace" presStyleCnt="0"/>
      <dgm:spPr/>
    </dgm:pt>
    <dgm:pt modelId="{4A92F5EF-4A96-466D-9CF9-A080079D7463}" type="pres">
      <dgm:prSet presAssocID="{F9CB0906-4008-40E0-BF30-115CB23DEC8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D3C7D3F-998A-4FBC-8C72-F88685B4AECF}" srcId="{61D53DB5-9E5A-4D34-BA8B-FD0A1D23B802}" destId="{1A18CAC4-F80F-4A82-9B1D-37ADFA94DD32}" srcOrd="4" destOrd="0" parTransId="{3F282924-4F1C-43A7-BA9A-408A31E49C10}" sibTransId="{785D5CEF-B9C1-4410-8881-7F5AE39C2A1C}"/>
    <dgm:cxn modelId="{100EE2E5-2B93-4C70-8B19-0131D472537D}" type="presOf" srcId="{61D53DB5-9E5A-4D34-BA8B-FD0A1D23B802}" destId="{4946068E-47A8-40F3-B11E-9A7ADED43251}" srcOrd="0" destOrd="0" presId="urn:microsoft.com/office/officeart/2005/8/layout/chevron1"/>
    <dgm:cxn modelId="{BA40358C-52DF-4461-989D-9A394AE9FE77}" type="presOf" srcId="{126AE533-7329-4401-B0C1-044BF1AE2EBE}" destId="{4ECAD715-F553-4986-9C91-2255642481E2}" srcOrd="0" destOrd="0" presId="urn:microsoft.com/office/officeart/2005/8/layout/chevron1"/>
    <dgm:cxn modelId="{F9ECF5AC-2150-4A56-A9DC-5E233E95EAB9}" type="presOf" srcId="{8EF7E617-3296-43E6-BD1F-CCDCF65BF6E7}" destId="{12CC748A-0D79-4710-85F6-AE6069B082CF}" srcOrd="0" destOrd="0" presId="urn:microsoft.com/office/officeart/2005/8/layout/chevron1"/>
    <dgm:cxn modelId="{7B97211D-946C-4166-B543-E55151481865}" srcId="{61D53DB5-9E5A-4D34-BA8B-FD0A1D23B802}" destId="{327ACD4E-A113-4F6F-B96F-E4D78C1E92F7}" srcOrd="0" destOrd="0" parTransId="{257ED3B9-3014-4284-846B-3933A0126237}" sibTransId="{B2D9ACB8-918B-41FE-B909-0C6EE20F14CA}"/>
    <dgm:cxn modelId="{EFF24444-AC1C-400F-B635-E82001FF5A61}" srcId="{61D53DB5-9E5A-4D34-BA8B-FD0A1D23B802}" destId="{126AE533-7329-4401-B0C1-044BF1AE2EBE}" srcOrd="1" destOrd="0" parTransId="{4AA93393-042D-42B3-BA97-CF2F3DF16D4B}" sibTransId="{42610A43-03F4-4F8C-9A2A-2AAD9A6A45C5}"/>
    <dgm:cxn modelId="{EBFD5647-6008-43D5-8C99-A4B4B9D68717}" type="presOf" srcId="{1A18CAC4-F80F-4A82-9B1D-37ADFA94DD32}" destId="{450A1E78-E5B6-4DC4-AFDF-9CBD1BB5C651}" srcOrd="0" destOrd="0" presId="urn:microsoft.com/office/officeart/2005/8/layout/chevron1"/>
    <dgm:cxn modelId="{5556A224-9757-4AC7-8513-6EFA06912113}" srcId="{61D53DB5-9E5A-4D34-BA8B-FD0A1D23B802}" destId="{F9CB0906-4008-40E0-BF30-115CB23DEC8A}" srcOrd="5" destOrd="0" parTransId="{DF9C9EDE-25A8-47F7-BA6E-2AFA7FE6B3F9}" sibTransId="{E306FC7F-69D5-4080-92DC-62E28F884FD0}"/>
    <dgm:cxn modelId="{1066C9E6-59F2-47E9-8A7F-A50F9D1D1A44}" srcId="{61D53DB5-9E5A-4D34-BA8B-FD0A1D23B802}" destId="{37BB8638-58F4-49B1-9E37-92535152B618}" srcOrd="2" destOrd="0" parTransId="{248FA806-D547-4907-9F63-CEA2584D3A99}" sibTransId="{78E08500-DA06-4093-A2CC-52741E33724D}"/>
    <dgm:cxn modelId="{5FF35A54-39E6-430D-B2CC-804024A89F42}" srcId="{61D53DB5-9E5A-4D34-BA8B-FD0A1D23B802}" destId="{8EF7E617-3296-43E6-BD1F-CCDCF65BF6E7}" srcOrd="3" destOrd="0" parTransId="{B7561CCE-64EB-49AE-9839-BAF1F9C327B6}" sibTransId="{189AECD8-439A-4184-AD0C-E7C5A6258FB3}"/>
    <dgm:cxn modelId="{847F0852-886D-494F-B933-46713B1251FA}" type="presOf" srcId="{F9CB0906-4008-40E0-BF30-115CB23DEC8A}" destId="{4A92F5EF-4A96-466D-9CF9-A080079D7463}" srcOrd="0" destOrd="0" presId="urn:microsoft.com/office/officeart/2005/8/layout/chevron1"/>
    <dgm:cxn modelId="{0BE59AA1-4B01-438D-9BF0-C95003897527}" type="presOf" srcId="{37BB8638-58F4-49B1-9E37-92535152B618}" destId="{821FBF00-E3D7-45F3-975E-84592CDAD95F}" srcOrd="0" destOrd="0" presId="urn:microsoft.com/office/officeart/2005/8/layout/chevron1"/>
    <dgm:cxn modelId="{0C0020C9-9AD6-48A9-B91C-D7F085DDD403}" type="presOf" srcId="{327ACD4E-A113-4F6F-B96F-E4D78C1E92F7}" destId="{573AC324-87AB-4341-A9C1-A4A108238BB9}" srcOrd="0" destOrd="0" presId="urn:microsoft.com/office/officeart/2005/8/layout/chevron1"/>
    <dgm:cxn modelId="{742A2C52-2C88-4C4C-9BD7-1035971BB470}" type="presParOf" srcId="{4946068E-47A8-40F3-B11E-9A7ADED43251}" destId="{573AC324-87AB-4341-A9C1-A4A108238BB9}" srcOrd="0" destOrd="0" presId="urn:microsoft.com/office/officeart/2005/8/layout/chevron1"/>
    <dgm:cxn modelId="{D24E4340-B096-4B1C-BC13-EB3E2223A847}" type="presParOf" srcId="{4946068E-47A8-40F3-B11E-9A7ADED43251}" destId="{7CB7F7A3-D191-417D-89BE-0537773375D8}" srcOrd="1" destOrd="0" presId="urn:microsoft.com/office/officeart/2005/8/layout/chevron1"/>
    <dgm:cxn modelId="{4ECF5ED8-DCD4-4BFD-AA02-D7595033A0D4}" type="presParOf" srcId="{4946068E-47A8-40F3-B11E-9A7ADED43251}" destId="{4ECAD715-F553-4986-9C91-2255642481E2}" srcOrd="2" destOrd="0" presId="urn:microsoft.com/office/officeart/2005/8/layout/chevron1"/>
    <dgm:cxn modelId="{33D591CE-3C8D-4AEF-94C8-2782339A1A59}" type="presParOf" srcId="{4946068E-47A8-40F3-B11E-9A7ADED43251}" destId="{129F9877-8102-4AD3-8943-5586EEEF296F}" srcOrd="3" destOrd="0" presId="urn:microsoft.com/office/officeart/2005/8/layout/chevron1"/>
    <dgm:cxn modelId="{B4D3D15A-5A69-4B54-9DDF-E7FCB6AD0E93}" type="presParOf" srcId="{4946068E-47A8-40F3-B11E-9A7ADED43251}" destId="{821FBF00-E3D7-45F3-975E-84592CDAD95F}" srcOrd="4" destOrd="0" presId="urn:microsoft.com/office/officeart/2005/8/layout/chevron1"/>
    <dgm:cxn modelId="{19B56E1A-BBA4-4747-AFF6-1CF0803A163B}" type="presParOf" srcId="{4946068E-47A8-40F3-B11E-9A7ADED43251}" destId="{613B0F84-8453-4C88-84A4-2B8EE4505827}" srcOrd="5" destOrd="0" presId="urn:microsoft.com/office/officeart/2005/8/layout/chevron1"/>
    <dgm:cxn modelId="{0FBA9993-8B86-4E23-836B-0F765B852FE3}" type="presParOf" srcId="{4946068E-47A8-40F3-B11E-9A7ADED43251}" destId="{12CC748A-0D79-4710-85F6-AE6069B082CF}" srcOrd="6" destOrd="0" presId="urn:microsoft.com/office/officeart/2005/8/layout/chevron1"/>
    <dgm:cxn modelId="{49AAA1FA-3124-4506-B1AA-AB812961F31F}" type="presParOf" srcId="{4946068E-47A8-40F3-B11E-9A7ADED43251}" destId="{7909E2ED-F982-4744-B831-02FB02346BA5}" srcOrd="7" destOrd="0" presId="urn:microsoft.com/office/officeart/2005/8/layout/chevron1"/>
    <dgm:cxn modelId="{E9D4C277-A43B-4C3B-8C93-4F59690E116F}" type="presParOf" srcId="{4946068E-47A8-40F3-B11E-9A7ADED43251}" destId="{450A1E78-E5B6-4DC4-AFDF-9CBD1BB5C651}" srcOrd="8" destOrd="0" presId="urn:microsoft.com/office/officeart/2005/8/layout/chevron1"/>
    <dgm:cxn modelId="{C1DF6B39-3A8C-4DFA-8B8A-D839440530B3}" type="presParOf" srcId="{4946068E-47A8-40F3-B11E-9A7ADED43251}" destId="{98FC67EE-9CAF-484F-8A39-848C89979931}" srcOrd="9" destOrd="0" presId="urn:microsoft.com/office/officeart/2005/8/layout/chevron1"/>
    <dgm:cxn modelId="{98E7722E-5B8D-4E01-B59A-CADAE5D5C25D}" type="presParOf" srcId="{4946068E-47A8-40F3-B11E-9A7ADED43251}" destId="{4A92F5EF-4A96-466D-9CF9-A080079D746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C5711-A8A8-4DB9-9B37-AA4D4A04774C}">
      <dsp:nvSpPr>
        <dsp:cNvPr id="0" name=""/>
        <dsp:cNvSpPr/>
      </dsp:nvSpPr>
      <dsp:spPr>
        <a:xfrm rot="16200000">
          <a:off x="-940610" y="943843"/>
          <a:ext cx="3164840" cy="127715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Define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Requirements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Success Criteria Definitions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Stakeholders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Key Objectives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Technology Boundaries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Establish Governance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Establish Priority</a:t>
          </a:r>
          <a:endParaRPr lang="en-GB" sz="900" kern="1200" dirty="0"/>
        </a:p>
      </dsp:txBody>
      <dsp:txXfrm rot="5400000">
        <a:off x="3233" y="632968"/>
        <a:ext cx="1277153" cy="1898904"/>
      </dsp:txXfrm>
    </dsp:sp>
    <dsp:sp modelId="{BFF022C5-0487-4673-91BD-9187650C4DAC}">
      <dsp:nvSpPr>
        <dsp:cNvPr id="0" name=""/>
        <dsp:cNvSpPr/>
      </dsp:nvSpPr>
      <dsp:spPr>
        <a:xfrm rot="16200000">
          <a:off x="442074" y="943843"/>
          <a:ext cx="3164840" cy="1277153"/>
        </a:xfrm>
        <a:prstGeom prst="flowChartManualOperation">
          <a:avLst/>
        </a:prstGeom>
        <a:solidFill>
          <a:schemeClr val="accent5">
            <a:hueOff val="2168747"/>
            <a:satOff val="-12076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Discover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Networking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Devices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Identity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Security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Remote Access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Applications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Tools</a:t>
          </a:r>
          <a:endParaRPr lang="en-GB" sz="900" kern="1200" dirty="0"/>
        </a:p>
      </dsp:txBody>
      <dsp:txXfrm rot="5400000">
        <a:off x="1385917" y="632968"/>
        <a:ext cx="1277153" cy="1898904"/>
      </dsp:txXfrm>
    </dsp:sp>
    <dsp:sp modelId="{13F97FD4-246E-4D20-B3DF-BCE36B03A777}">
      <dsp:nvSpPr>
        <dsp:cNvPr id="0" name=""/>
        <dsp:cNvSpPr/>
      </dsp:nvSpPr>
      <dsp:spPr>
        <a:xfrm rot="16200000">
          <a:off x="1805269" y="943843"/>
          <a:ext cx="3164840" cy="1277153"/>
        </a:xfrm>
        <a:prstGeom prst="flowChartManualOperation">
          <a:avLst/>
        </a:prstGeom>
        <a:solidFill>
          <a:schemeClr val="accent5">
            <a:hueOff val="4337493"/>
            <a:satOff val="-24153"/>
            <a:lumOff val="1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Design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User Experience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Device Experience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Support Experience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Target Operating Model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Identity</a:t>
          </a:r>
          <a:endParaRPr lang="en-GB" sz="900" kern="1200" dirty="0"/>
        </a:p>
      </dsp:txBody>
      <dsp:txXfrm rot="5400000">
        <a:off x="2749112" y="632968"/>
        <a:ext cx="1277153" cy="1898904"/>
      </dsp:txXfrm>
    </dsp:sp>
    <dsp:sp modelId="{8A580147-A3F4-47BA-9AA7-4AF32DE9A22D}">
      <dsp:nvSpPr>
        <dsp:cNvPr id="0" name=""/>
        <dsp:cNvSpPr/>
      </dsp:nvSpPr>
      <dsp:spPr>
        <a:xfrm rot="16200000">
          <a:off x="3178210" y="943843"/>
          <a:ext cx="3164840" cy="1277153"/>
        </a:xfrm>
        <a:prstGeom prst="flowChartManualOperation">
          <a:avLst/>
        </a:prstGeom>
        <a:solidFill>
          <a:schemeClr val="accent5">
            <a:hueOff val="6506240"/>
            <a:satOff val="-36229"/>
            <a:lumOff val="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Build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Management Tools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Remote Access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Data Repositories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Application Delivery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Proof of Concept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Pilot</a:t>
          </a:r>
          <a:endParaRPr lang="en-GB" sz="900" kern="1200" dirty="0"/>
        </a:p>
      </dsp:txBody>
      <dsp:txXfrm rot="5400000">
        <a:off x="4122053" y="632968"/>
        <a:ext cx="1277153" cy="1898904"/>
      </dsp:txXfrm>
    </dsp:sp>
    <dsp:sp modelId="{A3DF2DB0-43B4-46E2-AC1D-889AA0D85EC8}">
      <dsp:nvSpPr>
        <dsp:cNvPr id="0" name=""/>
        <dsp:cNvSpPr/>
      </dsp:nvSpPr>
      <dsp:spPr>
        <a:xfrm rot="16200000">
          <a:off x="4551150" y="943843"/>
          <a:ext cx="3164840" cy="1277153"/>
        </a:xfrm>
        <a:prstGeom prst="flowChartManualOperation">
          <a:avLst/>
        </a:prstGeom>
        <a:solidFill>
          <a:schemeClr val="accent5">
            <a:hueOff val="8674987"/>
            <a:satOff val="-48306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Migrate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Pilot Workloads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Transition</a:t>
          </a:r>
          <a:endParaRPr lang="en-GB" sz="900" kern="1200" dirty="0"/>
        </a:p>
      </dsp:txBody>
      <dsp:txXfrm rot="5400000">
        <a:off x="5494993" y="632968"/>
        <a:ext cx="1277153" cy="1898904"/>
      </dsp:txXfrm>
    </dsp:sp>
    <dsp:sp modelId="{239758FB-C9E7-4020-A54E-F3E9B41BFFF7}">
      <dsp:nvSpPr>
        <dsp:cNvPr id="0" name=""/>
        <dsp:cNvSpPr/>
      </dsp:nvSpPr>
      <dsp:spPr>
        <a:xfrm rot="16200000">
          <a:off x="5924090" y="943843"/>
          <a:ext cx="3164840" cy="1277153"/>
        </a:xfrm>
        <a:prstGeom prst="flowChartManualOperation">
          <a:avLst/>
        </a:prstGeom>
        <a:solidFill>
          <a:schemeClr val="accent5">
            <a:hueOff val="10843733"/>
            <a:satOff val="-60382"/>
            <a:lumOff val="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398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smtClean="0"/>
            <a:t>Training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On boarding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Roll Out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900" kern="1200" dirty="0" smtClean="0"/>
            <a:t>Support</a:t>
          </a:r>
          <a:endParaRPr lang="en-GB" sz="900" kern="1200" dirty="0"/>
        </a:p>
      </dsp:txBody>
      <dsp:txXfrm rot="5400000">
        <a:off x="6867933" y="632968"/>
        <a:ext cx="1277153" cy="1898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AC324-87AB-4341-A9C1-A4A108238BB9}">
      <dsp:nvSpPr>
        <dsp:cNvPr id="0" name=""/>
        <dsp:cNvSpPr/>
      </dsp:nvSpPr>
      <dsp:spPr>
        <a:xfrm>
          <a:off x="4037" y="520975"/>
          <a:ext cx="1502047" cy="6008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Define</a:t>
          </a:r>
          <a:endParaRPr lang="en-GB" sz="1500" kern="1200" dirty="0"/>
        </a:p>
      </dsp:txBody>
      <dsp:txXfrm>
        <a:off x="304447" y="520975"/>
        <a:ext cx="901228" cy="600819"/>
      </dsp:txXfrm>
    </dsp:sp>
    <dsp:sp modelId="{4ECAD715-F553-4986-9C91-2255642481E2}">
      <dsp:nvSpPr>
        <dsp:cNvPr id="0" name=""/>
        <dsp:cNvSpPr/>
      </dsp:nvSpPr>
      <dsp:spPr>
        <a:xfrm>
          <a:off x="1355880" y="520975"/>
          <a:ext cx="1502047" cy="600819"/>
        </a:xfrm>
        <a:prstGeom prst="chevron">
          <a:avLst/>
        </a:prstGeom>
        <a:solidFill>
          <a:schemeClr val="accent5">
            <a:hueOff val="2168747"/>
            <a:satOff val="-12076"/>
            <a:lumOff val="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Discover</a:t>
          </a:r>
          <a:endParaRPr lang="en-GB" sz="1500" kern="1200" dirty="0"/>
        </a:p>
      </dsp:txBody>
      <dsp:txXfrm>
        <a:off x="1656290" y="520975"/>
        <a:ext cx="901228" cy="600819"/>
      </dsp:txXfrm>
    </dsp:sp>
    <dsp:sp modelId="{821FBF00-E3D7-45F3-975E-84592CDAD95F}">
      <dsp:nvSpPr>
        <dsp:cNvPr id="0" name=""/>
        <dsp:cNvSpPr/>
      </dsp:nvSpPr>
      <dsp:spPr>
        <a:xfrm>
          <a:off x="2707723" y="520975"/>
          <a:ext cx="1502047" cy="600819"/>
        </a:xfrm>
        <a:prstGeom prst="chevron">
          <a:avLst/>
        </a:prstGeom>
        <a:solidFill>
          <a:schemeClr val="accent5">
            <a:hueOff val="4337493"/>
            <a:satOff val="-24153"/>
            <a:lumOff val="1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Design</a:t>
          </a:r>
          <a:endParaRPr lang="en-GB" sz="1500" kern="1200" dirty="0"/>
        </a:p>
      </dsp:txBody>
      <dsp:txXfrm>
        <a:off x="3008133" y="520975"/>
        <a:ext cx="901228" cy="600819"/>
      </dsp:txXfrm>
    </dsp:sp>
    <dsp:sp modelId="{12CC748A-0D79-4710-85F6-AE6069B082CF}">
      <dsp:nvSpPr>
        <dsp:cNvPr id="0" name=""/>
        <dsp:cNvSpPr/>
      </dsp:nvSpPr>
      <dsp:spPr>
        <a:xfrm>
          <a:off x="4059566" y="500482"/>
          <a:ext cx="1502047" cy="600819"/>
        </a:xfrm>
        <a:prstGeom prst="chevron">
          <a:avLst/>
        </a:prstGeom>
        <a:solidFill>
          <a:schemeClr val="accent5">
            <a:hueOff val="6506240"/>
            <a:satOff val="-36229"/>
            <a:lumOff val="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Build</a:t>
          </a:r>
          <a:endParaRPr lang="en-GB" sz="1500" kern="1200" dirty="0"/>
        </a:p>
      </dsp:txBody>
      <dsp:txXfrm>
        <a:off x="4359976" y="500482"/>
        <a:ext cx="901228" cy="600819"/>
      </dsp:txXfrm>
    </dsp:sp>
    <dsp:sp modelId="{450A1E78-E5B6-4DC4-AFDF-9CBD1BB5C651}">
      <dsp:nvSpPr>
        <dsp:cNvPr id="0" name=""/>
        <dsp:cNvSpPr/>
      </dsp:nvSpPr>
      <dsp:spPr>
        <a:xfrm>
          <a:off x="5411409" y="520975"/>
          <a:ext cx="1502047" cy="600819"/>
        </a:xfrm>
        <a:prstGeom prst="chevron">
          <a:avLst/>
        </a:prstGeom>
        <a:solidFill>
          <a:schemeClr val="accent5">
            <a:hueOff val="8674987"/>
            <a:satOff val="-48306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Migrate</a:t>
          </a:r>
          <a:endParaRPr lang="en-GB" sz="1500" kern="1200" dirty="0"/>
        </a:p>
      </dsp:txBody>
      <dsp:txXfrm>
        <a:off x="5711819" y="520975"/>
        <a:ext cx="901228" cy="600819"/>
      </dsp:txXfrm>
    </dsp:sp>
    <dsp:sp modelId="{4A92F5EF-4A96-466D-9CF9-A080079D7463}">
      <dsp:nvSpPr>
        <dsp:cNvPr id="0" name=""/>
        <dsp:cNvSpPr/>
      </dsp:nvSpPr>
      <dsp:spPr>
        <a:xfrm>
          <a:off x="6763252" y="520975"/>
          <a:ext cx="1502047" cy="600819"/>
        </a:xfrm>
        <a:prstGeom prst="chevron">
          <a:avLst/>
        </a:prstGeom>
        <a:solidFill>
          <a:schemeClr val="accent5">
            <a:hueOff val="10843733"/>
            <a:satOff val="-60382"/>
            <a:lumOff val="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/>
            <a:t>Transition</a:t>
          </a:r>
          <a:endParaRPr lang="en-GB" sz="1500" kern="1200" dirty="0"/>
        </a:p>
      </dsp:txBody>
      <dsp:txXfrm>
        <a:off x="7063662" y="520975"/>
        <a:ext cx="901228" cy="600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6078-71A9-40CB-98F6-0B2F76C40837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6986A-02BB-4B47-A00A-EBA99CC0B6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794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C2795-FFD5-4069-9118-B4F157555BB1}" type="datetimeFigureOut">
              <a:rPr lang="en-GB" smtClean="0"/>
              <a:t>11/10/2016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6CABD-6071-473C-BFFA-076602D165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04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626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77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4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40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87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5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70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22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75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8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55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355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6CABD-6071-473C-BFFA-076602D165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69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ogo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29E2-9151-6141-BADE-DE64942C8B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41" y="2180892"/>
            <a:ext cx="4525715" cy="7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urple 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8" r="24803"/>
          <a:stretch/>
        </p:blipFill>
        <p:spPr>
          <a:xfrm>
            <a:off x="0" y="1"/>
            <a:ext cx="9144000" cy="515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5218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4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red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2484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5218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F84C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anaged-clou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8" y="2171486"/>
            <a:ext cx="3419680" cy="297592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5167" y="434383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CD1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aged-devic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14" y="1575534"/>
            <a:ext cx="2945106" cy="3567966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5167" y="434383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ur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3D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icrosoft-clou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7" y="1442718"/>
            <a:ext cx="3239177" cy="341620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5167" y="434383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6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4639424"/>
          </a:xfrm>
          <a:prstGeom prst="rect">
            <a:avLst/>
          </a:prstGeom>
          <a:solidFill>
            <a:srgbClr val="1F84C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iangles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23" y="2573366"/>
            <a:ext cx="2430480" cy="216530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26974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4639424"/>
          </a:xfrm>
          <a:prstGeom prst="rect">
            <a:avLst/>
          </a:prstGeom>
          <a:solidFill>
            <a:srgbClr val="ACD1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triangles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23" y="2573366"/>
            <a:ext cx="2430480" cy="216530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25" name="Picture 24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6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4639424"/>
          </a:xfrm>
          <a:prstGeom prst="rect">
            <a:avLst/>
          </a:prstGeom>
          <a:solidFill>
            <a:srgbClr val="6D3D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riangles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23" y="2573366"/>
            <a:ext cx="2430480" cy="216530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2" name="Picture 11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5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4639424"/>
          </a:xfrm>
          <a:prstGeom prst="rect">
            <a:avLst/>
          </a:prstGeom>
          <a:solidFill>
            <a:srgbClr val="D457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riangles-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23" y="2573366"/>
            <a:ext cx="2430480" cy="216530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6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riangles.png"/>
          <p:cNvPicPr>
            <a:picLocks noChangeAspect="1"/>
          </p:cNvPicPr>
          <p:nvPr userDrawn="1"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01" y="2541609"/>
            <a:ext cx="2553010" cy="222565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7" name="Picture 16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26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99" y="2176840"/>
            <a:ext cx="4525715" cy="7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white - roc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ocke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25" y="1521567"/>
            <a:ext cx="3065075" cy="34893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0" name="Picture 9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1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ntent no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5834" y="1710550"/>
            <a:ext cx="4957524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9" name="Picture 8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6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al spac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8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8030936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Slide heading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67980" y="1412836"/>
            <a:ext cx="8018820" cy="2303241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r>
              <a:rPr lang="en-GB" dirty="0" smtClean="0"/>
              <a:t>Bullet number 2</a:t>
            </a:r>
          </a:p>
          <a:p>
            <a:pPr lvl="0"/>
            <a:r>
              <a:rPr lang="en-GB" dirty="0" smtClean="0"/>
              <a:t>Bullet number 3</a:t>
            </a:r>
          </a:p>
          <a:p>
            <a:pPr lvl="0"/>
            <a:r>
              <a:rPr lang="en-GB" dirty="0" smtClean="0"/>
              <a:t>Bullet number 4</a:t>
            </a:r>
          </a:p>
          <a:p>
            <a:pPr lvl="0"/>
            <a:r>
              <a:rPr lang="en-GB" dirty="0" smtClean="0"/>
              <a:t>Bullet number 5</a:t>
            </a:r>
          </a:p>
          <a:p>
            <a:pPr lvl="0"/>
            <a:r>
              <a:rPr lang="en-GB" dirty="0" smtClean="0"/>
              <a:t>Bullet number 6</a:t>
            </a:r>
          </a:p>
          <a:p>
            <a:pPr lvl="0"/>
            <a:r>
              <a:rPr lang="en-GB" dirty="0" smtClean="0"/>
              <a:t>Bullet number 7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9" name="Picture 8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1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b="232"/>
          <a:stretch/>
        </p:blipFill>
        <p:spPr>
          <a:xfrm>
            <a:off x="999613" y="-8066"/>
            <a:ext cx="8156180" cy="4914762"/>
          </a:xfrm>
          <a:prstGeom prst="rect">
            <a:avLst/>
          </a:prstGeom>
        </p:spPr>
      </p:pic>
      <p:pic>
        <p:nvPicPr>
          <p:cNvPr id="8" name="Picture 7" descr="panels-darkblue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5" r="-1"/>
          <a:stretch/>
        </p:blipFill>
        <p:spPr>
          <a:xfrm>
            <a:off x="0" y="-21266"/>
            <a:ext cx="4572000" cy="465859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13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b="232"/>
          <a:stretch/>
        </p:blipFill>
        <p:spPr>
          <a:xfrm>
            <a:off x="999613" y="-8066"/>
            <a:ext cx="8156180" cy="4914762"/>
          </a:xfrm>
          <a:prstGeom prst="rect">
            <a:avLst/>
          </a:prstGeom>
        </p:spPr>
      </p:pic>
      <p:sp>
        <p:nvSpPr>
          <p:cNvPr id="10" name="Parallelogram 9"/>
          <p:cNvSpPr/>
          <p:nvPr userDrawn="1"/>
        </p:nvSpPr>
        <p:spPr>
          <a:xfrm>
            <a:off x="-2902688" y="0"/>
            <a:ext cx="7453422" cy="4647490"/>
          </a:xfrm>
          <a:prstGeom prst="parallelogram">
            <a:avLst>
              <a:gd name="adj" fmla="val 603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36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1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50" y="-21266"/>
            <a:ext cx="7747150" cy="5164766"/>
          </a:xfrm>
          <a:prstGeom prst="rect">
            <a:avLst/>
          </a:prstGeom>
        </p:spPr>
      </p:pic>
      <p:pic>
        <p:nvPicPr>
          <p:cNvPr id="8" name="Picture 7" descr="panels-darkblue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5" r="-1"/>
          <a:stretch/>
        </p:blipFill>
        <p:spPr>
          <a:xfrm>
            <a:off x="0" y="-21266"/>
            <a:ext cx="4572000" cy="465859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3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50" y="-21266"/>
            <a:ext cx="7747150" cy="5164766"/>
          </a:xfrm>
          <a:prstGeom prst="rect">
            <a:avLst/>
          </a:prstGeom>
        </p:spPr>
      </p:pic>
      <p:sp>
        <p:nvSpPr>
          <p:cNvPr id="10" name="Parallelogram 9"/>
          <p:cNvSpPr/>
          <p:nvPr userDrawn="1"/>
        </p:nvSpPr>
        <p:spPr>
          <a:xfrm>
            <a:off x="-2902688" y="0"/>
            <a:ext cx="7453422" cy="4647490"/>
          </a:xfrm>
          <a:prstGeom prst="parallelogram">
            <a:avLst>
              <a:gd name="adj" fmla="val 603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82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lide-02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-437" r="6569" b="42653"/>
          <a:stretch/>
        </p:blipFill>
        <p:spPr>
          <a:xfrm>
            <a:off x="2366903" y="-17654"/>
            <a:ext cx="6777097" cy="2328539"/>
          </a:xfrm>
          <a:prstGeom prst="rect">
            <a:avLst/>
          </a:prstGeom>
        </p:spPr>
      </p:pic>
      <p:pic>
        <p:nvPicPr>
          <p:cNvPr id="10" name="Picture 9" descr="slide-04b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 t="45691" r="16191" b="11414"/>
          <a:stretch/>
        </p:blipFill>
        <p:spPr>
          <a:xfrm>
            <a:off x="1" y="2397086"/>
            <a:ext cx="9144000" cy="23701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anels-darkblue.ep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5" r="-1"/>
          <a:stretch/>
        </p:blipFill>
        <p:spPr>
          <a:xfrm>
            <a:off x="0" y="-21266"/>
            <a:ext cx="4572000" cy="465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lide-02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-437" r="6569" b="42653"/>
          <a:stretch/>
        </p:blipFill>
        <p:spPr>
          <a:xfrm>
            <a:off x="2366903" y="-17654"/>
            <a:ext cx="6777097" cy="2328539"/>
          </a:xfrm>
          <a:prstGeom prst="rect">
            <a:avLst/>
          </a:prstGeom>
        </p:spPr>
      </p:pic>
      <p:pic>
        <p:nvPicPr>
          <p:cNvPr id="20" name="Picture 19" descr="slide-04b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" t="45691" r="16191" b="11414"/>
          <a:stretch/>
        </p:blipFill>
        <p:spPr>
          <a:xfrm>
            <a:off x="1" y="2397086"/>
            <a:ext cx="9144000" cy="2370177"/>
          </a:xfrm>
          <a:prstGeom prst="rect">
            <a:avLst/>
          </a:prstGeom>
        </p:spPr>
      </p:pic>
      <p:sp>
        <p:nvSpPr>
          <p:cNvPr id="23" name="Parallelogram 22"/>
          <p:cNvSpPr/>
          <p:nvPr userDrawn="1"/>
        </p:nvSpPr>
        <p:spPr>
          <a:xfrm>
            <a:off x="-2902688" y="-12860"/>
            <a:ext cx="7453422" cy="4647490"/>
          </a:xfrm>
          <a:prstGeom prst="parallelogram">
            <a:avLst>
              <a:gd name="adj" fmla="val 603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3065531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20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544" y="0"/>
            <a:ext cx="9144000" cy="5143500"/>
          </a:xfrm>
          <a:prstGeom prst="rect">
            <a:avLst/>
          </a:prstGeom>
          <a:solidFill>
            <a:srgbClr val="4140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87" y="1585349"/>
            <a:ext cx="2836114" cy="489874"/>
          </a:xfrm>
          <a:prstGeom prst="rect">
            <a:avLst/>
          </a:prstGeom>
          <a:solidFill>
            <a:srgbClr val="414042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865" y="3417094"/>
            <a:ext cx="7772400" cy="715580"/>
          </a:xfrm>
        </p:spPr>
        <p:txBody>
          <a:bodyPr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26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pic>
        <p:nvPicPr>
          <p:cNvPr id="20" name="Picture 19" descr="panels-darkblue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8" r="-1"/>
          <a:stretch/>
        </p:blipFill>
        <p:spPr>
          <a:xfrm>
            <a:off x="0" y="-10633"/>
            <a:ext cx="6359577" cy="465859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3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arallelogram 12"/>
          <p:cNvSpPr/>
          <p:nvPr userDrawn="1"/>
        </p:nvSpPr>
        <p:spPr>
          <a:xfrm>
            <a:off x="-2923954" y="-10164"/>
            <a:ext cx="9267431" cy="4647490"/>
          </a:xfrm>
          <a:prstGeom prst="parallelogram">
            <a:avLst>
              <a:gd name="adj" fmla="val 605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2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50" y="-21266"/>
            <a:ext cx="7747150" cy="5164766"/>
          </a:xfrm>
          <a:prstGeom prst="rect">
            <a:avLst/>
          </a:prstGeom>
        </p:spPr>
      </p:pic>
      <p:pic>
        <p:nvPicPr>
          <p:cNvPr id="20" name="Picture 19" descr="panels-darkblue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8" r="-1"/>
          <a:stretch/>
        </p:blipFill>
        <p:spPr>
          <a:xfrm>
            <a:off x="0" y="-10633"/>
            <a:ext cx="6359577" cy="465859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4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50" y="-21266"/>
            <a:ext cx="7747150" cy="5164766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arallelogram 12"/>
          <p:cNvSpPr/>
          <p:nvPr userDrawn="1"/>
        </p:nvSpPr>
        <p:spPr>
          <a:xfrm>
            <a:off x="-2923954" y="-10164"/>
            <a:ext cx="9267431" cy="4647490"/>
          </a:xfrm>
          <a:prstGeom prst="parallelogram">
            <a:avLst>
              <a:gd name="adj" fmla="val 605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2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3" y="-10633"/>
            <a:ext cx="7657677" cy="5106891"/>
          </a:xfrm>
          <a:prstGeom prst="rect">
            <a:avLst/>
          </a:prstGeom>
        </p:spPr>
      </p:pic>
      <p:pic>
        <p:nvPicPr>
          <p:cNvPr id="20" name="Picture 19" descr="panels-darkblue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8" r="-1"/>
          <a:stretch/>
        </p:blipFill>
        <p:spPr>
          <a:xfrm>
            <a:off x="0" y="-10633"/>
            <a:ext cx="6359577" cy="465859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7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hoto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3" y="-10633"/>
            <a:ext cx="7657677" cy="510689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arallelogram 12"/>
          <p:cNvSpPr/>
          <p:nvPr userDrawn="1"/>
        </p:nvSpPr>
        <p:spPr>
          <a:xfrm>
            <a:off x="-2923954" y="-10164"/>
            <a:ext cx="9267431" cy="4647490"/>
          </a:xfrm>
          <a:prstGeom prst="parallelogram">
            <a:avLst>
              <a:gd name="adj" fmla="val 605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33377"/>
            <a:ext cx="4957524" cy="40935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99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8" r="-10689"/>
          <a:stretch/>
        </p:blipFill>
        <p:spPr>
          <a:xfrm>
            <a:off x="0" y="-10675"/>
            <a:ext cx="7677913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80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pic>
        <p:nvPicPr>
          <p:cNvPr id="13" name="Picture 12" descr="panels-green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1" r="4"/>
          <a:stretch/>
        </p:blipFill>
        <p:spPr>
          <a:xfrm>
            <a:off x="-1" y="-7117"/>
            <a:ext cx="6359577" cy="464723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2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0" r="-102"/>
          <a:stretch/>
        </p:blipFill>
        <p:spPr>
          <a:xfrm>
            <a:off x="0" y="-10675"/>
            <a:ext cx="6370209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8" name="Picture 17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50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nframon 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r="16214" b="232"/>
          <a:stretch/>
        </p:blipFill>
        <p:spPr>
          <a:xfrm>
            <a:off x="2307417" y="-8066"/>
            <a:ext cx="6836583" cy="49147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7" r="-38"/>
          <a:stretch/>
        </p:blipFill>
        <p:spPr>
          <a:xfrm>
            <a:off x="0" y="-10675"/>
            <a:ext cx="6402108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80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33" y="1586846"/>
            <a:ext cx="2836114" cy="489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865" y="3417094"/>
            <a:ext cx="7772400" cy="715580"/>
          </a:xfrm>
        </p:spPr>
        <p:txBody>
          <a:bodyPr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0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66"/>
          <a:stretch/>
        </p:blipFill>
        <p:spPr>
          <a:xfrm>
            <a:off x="3429756" y="-10675"/>
            <a:ext cx="5714244" cy="4802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8" r="-10689"/>
          <a:stretch/>
        </p:blipFill>
        <p:spPr>
          <a:xfrm>
            <a:off x="0" y="-10675"/>
            <a:ext cx="7677913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6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66"/>
          <a:stretch/>
        </p:blipFill>
        <p:spPr>
          <a:xfrm>
            <a:off x="3429756" y="-10675"/>
            <a:ext cx="5714244" cy="4802468"/>
          </a:xfrm>
          <a:prstGeom prst="rect">
            <a:avLst/>
          </a:prstGeom>
        </p:spPr>
      </p:pic>
      <p:pic>
        <p:nvPicPr>
          <p:cNvPr id="13" name="Picture 12" descr="panels-green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1" r="4"/>
          <a:stretch/>
        </p:blipFill>
        <p:spPr>
          <a:xfrm>
            <a:off x="-1" y="-7117"/>
            <a:ext cx="6359577" cy="464723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6" name="Picture 15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66"/>
          <a:stretch/>
        </p:blipFill>
        <p:spPr>
          <a:xfrm>
            <a:off x="3429756" y="-10675"/>
            <a:ext cx="5714244" cy="4802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0" r="-102"/>
          <a:stretch/>
        </p:blipFill>
        <p:spPr>
          <a:xfrm>
            <a:off x="0" y="-10675"/>
            <a:ext cx="6370209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8" name="Picture 17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66"/>
          <a:stretch/>
        </p:blipFill>
        <p:spPr>
          <a:xfrm>
            <a:off x="3429756" y="-10675"/>
            <a:ext cx="5714244" cy="48024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7" r="-38"/>
          <a:stretch/>
        </p:blipFill>
        <p:spPr>
          <a:xfrm>
            <a:off x="0" y="-10675"/>
            <a:ext cx="6402108" cy="46500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350874"/>
            <a:ext cx="4947494" cy="797356"/>
          </a:xfrm>
        </p:spPr>
        <p:txBody>
          <a:bodyPr>
            <a:normAutofit/>
          </a:bodyPr>
          <a:lstStyle>
            <a:lvl1pPr algn="l"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Photo heading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834" y="1222744"/>
            <a:ext cx="4957524" cy="4199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subtitle text style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45835" y="1710550"/>
            <a:ext cx="3213785" cy="230324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smtClean="0"/>
              <a:t>Click to edit paragraph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pic>
        <p:nvPicPr>
          <p:cNvPr id="13" name="Picture 12" descr="Logo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" y="4802468"/>
            <a:ext cx="1206857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6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 userDrawn="1"/>
        </p:nvSpPr>
        <p:spPr>
          <a:xfrm>
            <a:off x="656468" y="1157649"/>
            <a:ext cx="346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264F"/>
                </a:solidFill>
                <a:latin typeface="Segoe UI"/>
                <a:cs typeface="Segoe UI"/>
              </a:rPr>
              <a:t>Main Font</a:t>
            </a:r>
          </a:p>
          <a:p>
            <a:r>
              <a:rPr lang="tr-TR" sz="1600" dirty="0" smtClean="0">
                <a:solidFill>
                  <a:srgbClr val="868F92"/>
                </a:solidFill>
                <a:latin typeface="Segoe UI"/>
                <a:cs typeface="Segoe UI"/>
              </a:rPr>
              <a:t>Segoe UI</a:t>
            </a:r>
            <a:endParaRPr lang="en-US" sz="160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656468" y="1855464"/>
            <a:ext cx="346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9264F"/>
                </a:solidFill>
                <a:latin typeface="Segoe UI"/>
                <a:cs typeface="Segoe UI"/>
              </a:rPr>
              <a:t>Colour</a:t>
            </a:r>
            <a:r>
              <a:rPr lang="en-US" sz="2000" dirty="0">
                <a:solidFill>
                  <a:srgbClr val="19264F"/>
                </a:solidFill>
                <a:latin typeface="Segoe UI"/>
                <a:cs typeface="Segoe UI"/>
              </a:rPr>
              <a:t> </a:t>
            </a:r>
            <a:r>
              <a:rPr lang="en-US" sz="2000" dirty="0" smtClean="0">
                <a:solidFill>
                  <a:srgbClr val="19264F"/>
                </a:solidFill>
                <a:latin typeface="Segoe UI"/>
                <a:cs typeface="Segoe UI"/>
              </a:rPr>
              <a:t>Swatches</a:t>
            </a:r>
            <a:endParaRPr lang="en-US" sz="1600" b="1" dirty="0" smtClean="0">
              <a:solidFill>
                <a:srgbClr val="19264F"/>
              </a:solidFill>
              <a:latin typeface="Segoe UI"/>
              <a:cs typeface="Segoe UI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4578351" y="1157649"/>
            <a:ext cx="414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264F"/>
                </a:solidFill>
                <a:latin typeface="Segoe UI"/>
                <a:cs typeface="Segoe UI"/>
              </a:rPr>
              <a:t>Fall Back Font</a:t>
            </a:r>
            <a:endParaRPr lang="en-US" sz="2000" dirty="0">
              <a:solidFill>
                <a:srgbClr val="19264F"/>
              </a:solidFill>
              <a:latin typeface="Segoe UI"/>
              <a:cs typeface="Segoe UI"/>
            </a:endParaRPr>
          </a:p>
          <a:p>
            <a:r>
              <a:rPr lang="tr-TR" sz="1600" dirty="0" err="1" smtClean="0">
                <a:solidFill>
                  <a:srgbClr val="868F92"/>
                </a:solidFill>
                <a:latin typeface="Segoe UI"/>
                <a:cs typeface="Segoe UI"/>
              </a:rPr>
              <a:t>Arial</a:t>
            </a:r>
            <a:r>
              <a:rPr lang="tr-TR" sz="1600" dirty="0" smtClean="0">
                <a:solidFill>
                  <a:srgbClr val="868F92"/>
                </a:solidFill>
                <a:latin typeface="Segoe UI"/>
                <a:cs typeface="Segoe UI"/>
              </a:rPr>
              <a:t> </a:t>
            </a:r>
            <a:r>
              <a:rPr lang="tr-TR" sz="1600" dirty="0" err="1" smtClean="0">
                <a:solidFill>
                  <a:srgbClr val="868F92"/>
                </a:solidFill>
                <a:latin typeface="Segoe UI"/>
                <a:cs typeface="Segoe UI"/>
              </a:rPr>
              <a:t>Regular</a:t>
            </a:r>
            <a:endParaRPr lang="en-US" sz="160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656467" y="434007"/>
            <a:ext cx="85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19264F"/>
                </a:solidFill>
                <a:latin typeface="Segoe UI"/>
                <a:cs typeface="Segoe UI"/>
              </a:rPr>
              <a:t>STYLE GUIDELINES</a:t>
            </a:r>
            <a:endParaRPr lang="en-US" sz="2800" dirty="0">
              <a:solidFill>
                <a:srgbClr val="19264F"/>
              </a:solidFill>
              <a:latin typeface="Segoe UI"/>
              <a:cs typeface="Segoe UI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2325011" y="2415069"/>
            <a:ext cx="1058203" cy="1058203"/>
            <a:chOff x="369931" y="3436073"/>
            <a:chExt cx="1278102" cy="1278102"/>
          </a:xfrm>
        </p:grpSpPr>
        <p:sp>
          <p:nvSpPr>
            <p:cNvPr id="52" name="Rectangle 51"/>
            <p:cNvSpPr/>
            <p:nvPr/>
          </p:nvSpPr>
          <p:spPr>
            <a:xfrm>
              <a:off x="369931" y="3436073"/>
              <a:ext cx="1278102" cy="1278102"/>
            </a:xfrm>
            <a:prstGeom prst="rect">
              <a:avLst/>
            </a:prstGeom>
            <a:solidFill>
              <a:srgbClr val="3F80C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69931" y="3832710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Light Blue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#1f84cd</a:t>
              </a: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913475" y="2413911"/>
            <a:ext cx="1058203" cy="1058203"/>
            <a:chOff x="2149519" y="3436073"/>
            <a:chExt cx="1278102" cy="1278102"/>
          </a:xfrm>
        </p:grpSpPr>
        <p:sp>
          <p:nvSpPr>
            <p:cNvPr id="55" name="Rectangle 54"/>
            <p:cNvSpPr/>
            <p:nvPr/>
          </p:nvSpPr>
          <p:spPr>
            <a:xfrm>
              <a:off x="2149519" y="3436073"/>
              <a:ext cx="1278102" cy="1278102"/>
            </a:xfrm>
            <a:prstGeom prst="rect">
              <a:avLst/>
            </a:prstGeom>
            <a:solidFill>
              <a:srgbClr val="ACD1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49519" y="3832710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Green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#aed136</a:t>
              </a:r>
            </a:p>
          </p:txBody>
        </p:sp>
      </p:grpSp>
      <p:grpSp>
        <p:nvGrpSpPr>
          <p:cNvPr id="57" name="Group 56"/>
          <p:cNvGrpSpPr/>
          <p:nvPr userDrawn="1"/>
        </p:nvGrpSpPr>
        <p:grpSpPr>
          <a:xfrm>
            <a:off x="780276" y="2416349"/>
            <a:ext cx="1058203" cy="1058203"/>
            <a:chOff x="3929107" y="3436073"/>
            <a:chExt cx="1278102" cy="1278102"/>
          </a:xfrm>
        </p:grpSpPr>
        <p:sp>
          <p:nvSpPr>
            <p:cNvPr id="58" name="Rectangle 57"/>
            <p:cNvSpPr/>
            <p:nvPr/>
          </p:nvSpPr>
          <p:spPr>
            <a:xfrm>
              <a:off x="3929107" y="3436073"/>
              <a:ext cx="1278102" cy="1278102"/>
            </a:xfrm>
            <a:prstGeom prst="rect">
              <a:avLst/>
            </a:prstGeom>
            <a:solidFill>
              <a:srgbClr val="1926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29107" y="3832710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i-FI" sz="1200" dirty="0" err="1">
                  <a:solidFill>
                    <a:schemeClr val="bg1"/>
                  </a:solidFill>
                  <a:latin typeface="Segoe UI"/>
                  <a:cs typeface="Segoe UI"/>
                </a:rPr>
                <a:t>Dark</a:t>
              </a:r>
              <a:r>
                <a:rPr lang="fi-FI" sz="1200" dirty="0">
                  <a:solidFill>
                    <a:schemeClr val="bg1"/>
                  </a:solidFill>
                  <a:latin typeface="Segoe UI"/>
                  <a:cs typeface="Segoe UI"/>
                </a:rPr>
                <a:t> </a:t>
              </a:r>
              <a:r>
                <a:rPr lang="fi-FI" sz="1200" dirty="0" err="1">
                  <a:solidFill>
                    <a:schemeClr val="bg1"/>
                  </a:solidFill>
                  <a:latin typeface="Segoe UI"/>
                  <a:cs typeface="Segoe UI"/>
                </a:rPr>
                <a:t>Blue</a:t>
              </a:r>
              <a:endParaRPr lang="fi-FI" sz="1200" dirty="0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algn="ctr"/>
              <a:r>
                <a:rPr lang="fi-FI" sz="1200" dirty="0">
                  <a:solidFill>
                    <a:schemeClr val="bg1"/>
                  </a:solidFill>
                  <a:latin typeface="Segoe UI"/>
                  <a:cs typeface="Segoe UI"/>
                </a:rPr>
                <a:t>#2c3662</a:t>
              </a:r>
              <a:endParaRPr lang="en-US" sz="1200" dirty="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2325011" y="3836752"/>
            <a:ext cx="1058203" cy="1058203"/>
            <a:chOff x="5708695" y="3436073"/>
            <a:chExt cx="1278102" cy="1278102"/>
          </a:xfrm>
        </p:grpSpPr>
        <p:sp>
          <p:nvSpPr>
            <p:cNvPr id="61" name="Rectangle 60"/>
            <p:cNvSpPr/>
            <p:nvPr/>
          </p:nvSpPr>
          <p:spPr>
            <a:xfrm>
              <a:off x="5708695" y="3436073"/>
              <a:ext cx="1278102" cy="1278102"/>
            </a:xfrm>
            <a:prstGeom prst="rect">
              <a:avLst/>
            </a:prstGeom>
            <a:solidFill>
              <a:srgbClr val="868F9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08695" y="3832710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200" dirty="0">
                  <a:solidFill>
                    <a:schemeClr val="bg1"/>
                  </a:solidFill>
                  <a:latin typeface="Segoe UI"/>
                  <a:cs typeface="Segoe UI"/>
                </a:rPr>
                <a:t>Mid Grey</a:t>
              </a:r>
            </a:p>
            <a:p>
              <a:pPr algn="ctr"/>
              <a:r>
                <a:rPr lang="is-IS" sz="1200" dirty="0">
                  <a:solidFill>
                    <a:schemeClr val="bg1"/>
                  </a:solidFill>
                  <a:latin typeface="Segoe UI"/>
                  <a:cs typeface="Segoe UI"/>
                </a:rPr>
                <a:t>#868f92</a:t>
              </a:r>
              <a:endParaRPr lang="en-US" sz="1200" dirty="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80276" y="3838032"/>
            <a:ext cx="1058203" cy="1058203"/>
            <a:chOff x="7488281" y="3436073"/>
            <a:chExt cx="1278102" cy="1278102"/>
          </a:xfrm>
        </p:grpSpPr>
        <p:sp>
          <p:nvSpPr>
            <p:cNvPr id="64" name="Rectangle 63"/>
            <p:cNvSpPr/>
            <p:nvPr/>
          </p:nvSpPr>
          <p:spPr>
            <a:xfrm>
              <a:off x="7488281" y="3436073"/>
              <a:ext cx="1278102" cy="1278102"/>
            </a:xfrm>
            <a:prstGeom prst="rect">
              <a:avLst/>
            </a:prstGeom>
            <a:solidFill>
              <a:srgbClr val="F0C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88281" y="3832710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Yellow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f0c01a</a:t>
              </a: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5521655" y="2413911"/>
            <a:ext cx="1058203" cy="1058203"/>
            <a:chOff x="369931" y="5121438"/>
            <a:chExt cx="1278102" cy="1278102"/>
          </a:xfrm>
        </p:grpSpPr>
        <p:sp>
          <p:nvSpPr>
            <p:cNvPr id="67" name="Rectangle 66"/>
            <p:cNvSpPr/>
            <p:nvPr/>
          </p:nvSpPr>
          <p:spPr>
            <a:xfrm>
              <a:off x="369931" y="5121438"/>
              <a:ext cx="1278102" cy="1278102"/>
            </a:xfrm>
            <a:prstGeom prst="rect">
              <a:avLst/>
            </a:prstGeom>
            <a:solidFill>
              <a:srgbClr val="6D3D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9931" y="5543475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Plum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#6d3d85</a:t>
              </a: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7101879" y="2404321"/>
            <a:ext cx="1058203" cy="1058203"/>
            <a:chOff x="2149519" y="5121438"/>
            <a:chExt cx="1278102" cy="1278102"/>
          </a:xfrm>
        </p:grpSpPr>
        <p:sp>
          <p:nvSpPr>
            <p:cNvPr id="70" name="Rectangle 69"/>
            <p:cNvSpPr/>
            <p:nvPr/>
          </p:nvSpPr>
          <p:spPr>
            <a:xfrm>
              <a:off x="2149519" y="5121438"/>
              <a:ext cx="1278102" cy="1278102"/>
            </a:xfrm>
            <a:prstGeom prst="rect">
              <a:avLst/>
            </a:prstGeom>
            <a:solidFill>
              <a:srgbClr val="D45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49519" y="5543475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Red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/>
                  <a:cs typeface="Segoe UI"/>
                </a:rPr>
                <a:t>#d45730</a:t>
              </a:r>
            </a:p>
          </p:txBody>
        </p:sp>
      </p:grpSp>
      <p:grpSp>
        <p:nvGrpSpPr>
          <p:cNvPr id="72" name="Group 71"/>
          <p:cNvGrpSpPr/>
          <p:nvPr userDrawn="1"/>
        </p:nvGrpSpPr>
        <p:grpSpPr>
          <a:xfrm>
            <a:off x="3913475" y="3835594"/>
            <a:ext cx="1058203" cy="1058203"/>
            <a:chOff x="3929107" y="5121438"/>
            <a:chExt cx="1278102" cy="1278102"/>
          </a:xfrm>
        </p:grpSpPr>
        <p:sp>
          <p:nvSpPr>
            <p:cNvPr id="73" name="Rectangle 72"/>
            <p:cNvSpPr/>
            <p:nvPr/>
          </p:nvSpPr>
          <p:spPr>
            <a:xfrm>
              <a:off x="3929107" y="5121438"/>
              <a:ext cx="1278102" cy="12781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9107" y="5543475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White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#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ffffff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cs typeface="Segoe UI"/>
              </a:endParaRPr>
            </a:p>
          </p:txBody>
        </p:sp>
      </p:grpSp>
      <p:grpSp>
        <p:nvGrpSpPr>
          <p:cNvPr id="75" name="Group 74"/>
          <p:cNvGrpSpPr/>
          <p:nvPr userDrawn="1"/>
        </p:nvGrpSpPr>
        <p:grpSpPr>
          <a:xfrm>
            <a:off x="5521655" y="3835594"/>
            <a:ext cx="1058203" cy="1058203"/>
            <a:chOff x="5708695" y="5121438"/>
            <a:chExt cx="1278102" cy="1278102"/>
          </a:xfrm>
        </p:grpSpPr>
        <p:sp>
          <p:nvSpPr>
            <p:cNvPr id="76" name="Rectangle 75"/>
            <p:cNvSpPr/>
            <p:nvPr/>
          </p:nvSpPr>
          <p:spPr>
            <a:xfrm>
              <a:off x="5708695" y="5121438"/>
              <a:ext cx="1278102" cy="1278102"/>
            </a:xfrm>
            <a:prstGeom prst="rect">
              <a:avLst/>
            </a:prstGeom>
            <a:solidFill>
              <a:srgbClr val="F0F0F0"/>
            </a:solidFill>
            <a:ln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8695" y="5543475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Light Grey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#f0f0f0</a:t>
              </a:r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7101879" y="3826004"/>
            <a:ext cx="1058203" cy="1058203"/>
            <a:chOff x="7488281" y="5121438"/>
            <a:chExt cx="1278102" cy="1278102"/>
          </a:xfrm>
        </p:grpSpPr>
        <p:sp>
          <p:nvSpPr>
            <p:cNvPr id="79" name="Rectangle 78"/>
            <p:cNvSpPr/>
            <p:nvPr/>
          </p:nvSpPr>
          <p:spPr>
            <a:xfrm>
              <a:off x="7488281" y="5121438"/>
              <a:ext cx="1278102" cy="1278102"/>
            </a:xfrm>
            <a:prstGeom prst="rect">
              <a:avLst/>
            </a:prstGeom>
            <a:solidFill>
              <a:srgbClr val="4140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88281" y="5543475"/>
              <a:ext cx="127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200" dirty="0">
                  <a:solidFill>
                    <a:schemeClr val="bg1"/>
                  </a:solidFill>
                  <a:latin typeface="Segoe UI"/>
                  <a:cs typeface="Segoe UI"/>
                </a:rPr>
                <a:t>Dark Grey</a:t>
              </a:r>
            </a:p>
            <a:p>
              <a:pPr algn="ctr"/>
              <a:r>
                <a:rPr lang="is-IS" sz="1200" dirty="0">
                  <a:solidFill>
                    <a:schemeClr val="bg1"/>
                  </a:solidFill>
                  <a:latin typeface="Segoe UI"/>
                  <a:cs typeface="Segoe UI"/>
                </a:rPr>
                <a:t>#414042</a:t>
              </a:r>
              <a:endParaRPr lang="en-US" sz="1200" dirty="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sp>
        <p:nvSpPr>
          <p:cNvPr id="81" name="TextBox 80"/>
          <p:cNvSpPr txBox="1"/>
          <p:nvPr userDrawn="1"/>
        </p:nvSpPr>
        <p:spPr>
          <a:xfrm>
            <a:off x="656467" y="3482747"/>
            <a:ext cx="13208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25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38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79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2" name="TextBox 81"/>
          <p:cNvSpPr txBox="1"/>
          <p:nvPr userDrawn="1"/>
        </p:nvSpPr>
        <p:spPr>
          <a:xfrm>
            <a:off x="599967" y="4894955"/>
            <a:ext cx="15714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240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192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26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3" name="TextBox 82"/>
          <p:cNvSpPr txBox="1"/>
          <p:nvPr userDrawn="1"/>
        </p:nvSpPr>
        <p:spPr>
          <a:xfrm>
            <a:off x="2118060" y="3481467"/>
            <a:ext cx="13876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63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128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205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4" name="TextBox 83"/>
          <p:cNvSpPr txBox="1"/>
          <p:nvPr userDrawn="1"/>
        </p:nvSpPr>
        <p:spPr>
          <a:xfrm>
            <a:off x="2118060" y="4894955"/>
            <a:ext cx="14909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134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143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146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5" name="TextBox 84"/>
          <p:cNvSpPr txBox="1"/>
          <p:nvPr userDrawn="1"/>
        </p:nvSpPr>
        <p:spPr>
          <a:xfrm>
            <a:off x="3706524" y="3480309"/>
            <a:ext cx="1446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172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209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54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6" name="TextBox 85"/>
          <p:cNvSpPr txBox="1"/>
          <p:nvPr userDrawn="1"/>
        </p:nvSpPr>
        <p:spPr>
          <a:xfrm>
            <a:off x="3706524" y="4893797"/>
            <a:ext cx="1519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255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255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255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7" name="TextBox 86"/>
          <p:cNvSpPr txBox="1"/>
          <p:nvPr userDrawn="1"/>
        </p:nvSpPr>
        <p:spPr>
          <a:xfrm>
            <a:off x="5319962" y="3480309"/>
            <a:ext cx="1408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109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61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133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8" name="TextBox 87"/>
          <p:cNvSpPr txBox="1"/>
          <p:nvPr userDrawn="1"/>
        </p:nvSpPr>
        <p:spPr>
          <a:xfrm>
            <a:off x="5319961" y="4893797"/>
            <a:ext cx="1463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240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240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240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6974617" y="3470719"/>
            <a:ext cx="1462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212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67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48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  <p:sp>
        <p:nvSpPr>
          <p:cNvPr id="90" name="TextBox 89"/>
          <p:cNvSpPr txBox="1"/>
          <p:nvPr userDrawn="1"/>
        </p:nvSpPr>
        <p:spPr>
          <a:xfrm>
            <a:off x="6974618" y="4884207"/>
            <a:ext cx="12965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R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65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G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64   </a:t>
            </a:r>
            <a:r>
              <a:rPr lang="tr-TR" sz="1050" b="1" dirty="0" smtClean="0">
                <a:solidFill>
                  <a:srgbClr val="868F92"/>
                </a:solidFill>
                <a:latin typeface="Segoe UI"/>
                <a:cs typeface="Segoe UI"/>
              </a:rPr>
              <a:t>B </a:t>
            </a:r>
            <a:r>
              <a:rPr lang="tr-TR" sz="1050" dirty="0" smtClean="0">
                <a:solidFill>
                  <a:srgbClr val="868F92"/>
                </a:solidFill>
                <a:latin typeface="Segoe UI"/>
                <a:cs typeface="Segoe UI"/>
              </a:rPr>
              <a:t>66</a:t>
            </a:r>
            <a:endParaRPr lang="en-US" sz="1050" b="1" dirty="0" smtClean="0">
              <a:solidFill>
                <a:srgbClr val="868F92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8921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F80C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managed-clou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830571"/>
            <a:ext cx="4956058" cy="43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52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CD13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aged-device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85" y="1049113"/>
            <a:ext cx="3379629" cy="40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73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3D8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icrosoft-clou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00" y="80767"/>
            <a:ext cx="4723800" cy="49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5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acters-09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3362329"/>
            <a:ext cx="1801143" cy="1801143"/>
          </a:xfrm>
          <a:prstGeom prst="rect">
            <a:avLst/>
          </a:prstGeom>
        </p:spPr>
      </p:pic>
      <p:pic>
        <p:nvPicPr>
          <p:cNvPr id="4" name="Picture 3" descr="Characters-08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18" y="3362329"/>
            <a:ext cx="1801143" cy="1801143"/>
          </a:xfrm>
          <a:prstGeom prst="rect">
            <a:avLst/>
          </a:prstGeom>
        </p:spPr>
      </p:pic>
      <p:pic>
        <p:nvPicPr>
          <p:cNvPr id="5" name="Picture 4" descr="Characters-07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79" y="3362329"/>
            <a:ext cx="1801143" cy="1801143"/>
          </a:xfrm>
          <a:prstGeom prst="rect">
            <a:avLst/>
          </a:prstGeom>
        </p:spPr>
      </p:pic>
      <p:pic>
        <p:nvPicPr>
          <p:cNvPr id="6" name="Picture 5" descr="Characters-06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1744129"/>
            <a:ext cx="1801143" cy="1801143"/>
          </a:xfrm>
          <a:prstGeom prst="rect">
            <a:avLst/>
          </a:prstGeom>
        </p:spPr>
      </p:pic>
      <p:pic>
        <p:nvPicPr>
          <p:cNvPr id="7" name="Picture 6" descr="Characters-05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18" y="1744129"/>
            <a:ext cx="1801143" cy="1801143"/>
          </a:xfrm>
          <a:prstGeom prst="rect">
            <a:avLst/>
          </a:prstGeom>
        </p:spPr>
      </p:pic>
      <p:pic>
        <p:nvPicPr>
          <p:cNvPr id="8" name="Picture 7" descr="Characters-04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79" y="1744129"/>
            <a:ext cx="1801143" cy="1801143"/>
          </a:xfrm>
          <a:prstGeom prst="rect">
            <a:avLst/>
          </a:prstGeom>
        </p:spPr>
      </p:pic>
      <p:pic>
        <p:nvPicPr>
          <p:cNvPr id="9" name="Picture 8" descr="Characters-03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61229"/>
            <a:ext cx="1801143" cy="1801143"/>
          </a:xfrm>
          <a:prstGeom prst="rect">
            <a:avLst/>
          </a:prstGeom>
        </p:spPr>
      </p:pic>
      <p:pic>
        <p:nvPicPr>
          <p:cNvPr id="10" name="Picture 9" descr="Characters-02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18" y="61229"/>
            <a:ext cx="1801143" cy="1801143"/>
          </a:xfrm>
          <a:prstGeom prst="rect">
            <a:avLst/>
          </a:prstGeom>
        </p:spPr>
      </p:pic>
      <p:pic>
        <p:nvPicPr>
          <p:cNvPr id="11" name="Picture 10" descr="Characters-01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79" y="61229"/>
            <a:ext cx="1801143" cy="1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9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framon overview imag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" y="163137"/>
            <a:ext cx="9054590" cy="44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1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els-darkblue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r="2468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99" y="2050473"/>
            <a:ext cx="7772400" cy="807914"/>
          </a:xfrm>
        </p:spPr>
        <p:txBody>
          <a:bodyPr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451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acter scen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83" y="1394732"/>
            <a:ext cx="8594646" cy="36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6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acter scene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7" y="2491305"/>
            <a:ext cx="8881890" cy="15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177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ication-managem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" y="141350"/>
            <a:ext cx="3602743" cy="1956820"/>
          </a:xfrm>
          <a:prstGeom prst="rect">
            <a:avLst/>
          </a:prstGeom>
        </p:spPr>
      </p:pic>
      <p:pic>
        <p:nvPicPr>
          <p:cNvPr id="3" name="Picture 2" descr="business-continuit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28" y="-96395"/>
            <a:ext cx="3560071" cy="2432309"/>
          </a:xfrm>
          <a:prstGeom prst="rect">
            <a:avLst/>
          </a:prstGeom>
        </p:spPr>
      </p:pic>
      <p:pic>
        <p:nvPicPr>
          <p:cNvPr id="4" name="Picture 3" descr="chart-boar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371"/>
            <a:ext cx="4398273" cy="2395733"/>
          </a:xfrm>
          <a:prstGeom prst="rect">
            <a:avLst/>
          </a:prstGeom>
        </p:spPr>
      </p:pic>
      <p:pic>
        <p:nvPicPr>
          <p:cNvPr id="5" name="Picture 4" descr="desktop-modernisation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95" y="2335915"/>
            <a:ext cx="3724664" cy="28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terprise-mobilit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3" y="253441"/>
            <a:ext cx="3133350" cy="3282703"/>
          </a:xfrm>
          <a:prstGeom prst="rect">
            <a:avLst/>
          </a:prstGeom>
        </p:spPr>
      </p:pic>
      <p:pic>
        <p:nvPicPr>
          <p:cNvPr id="3" name="Picture 2" descr="flocktoclou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06" y="1059615"/>
            <a:ext cx="5541275" cy="39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55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dset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97" y="206142"/>
            <a:ext cx="4544577" cy="3319279"/>
          </a:xfrm>
          <a:prstGeom prst="rect">
            <a:avLst/>
          </a:prstGeom>
        </p:spPr>
      </p:pic>
      <p:pic>
        <p:nvPicPr>
          <p:cNvPr id="4" name="Picture 3" descr="hybrid-clou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79" y="2822745"/>
            <a:ext cx="4477521" cy="22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1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dentity-securit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67" y="274591"/>
            <a:ext cx="4047752" cy="3267463"/>
          </a:xfrm>
          <a:prstGeom prst="rect">
            <a:avLst/>
          </a:prstGeom>
        </p:spPr>
      </p:pic>
      <p:pic>
        <p:nvPicPr>
          <p:cNvPr id="3" name="Picture 2" descr="it-service-manageme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44" y="1908322"/>
            <a:ext cx="2953518" cy="29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639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r-eth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40" y="1391902"/>
            <a:ext cx="6455677" cy="28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5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cke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95" y="224517"/>
            <a:ext cx="4291105" cy="48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60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cialist-servic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74" y="1658276"/>
            <a:ext cx="3909068" cy="15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1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" y="289862"/>
            <a:ext cx="6878679" cy="46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5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99" y="2050473"/>
            <a:ext cx="7772400" cy="807914"/>
          </a:xfrm>
        </p:spPr>
        <p:txBody>
          <a:bodyPr>
            <a:normAutofit/>
          </a:bodyPr>
          <a:lstStyle>
            <a:lvl1pPr algn="l"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784" y="4469468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2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-integra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83" y="1892317"/>
            <a:ext cx="6464821" cy="19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639424"/>
            <a:ext cx="9144000" cy="504076"/>
          </a:xfrm>
          <a:prstGeom prst="rect">
            <a:avLst/>
          </a:prstGeom>
          <a:solidFill>
            <a:srgbClr val="1926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8" y="4802468"/>
            <a:ext cx="1206857" cy="208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864" y="205978"/>
            <a:ext cx="8030936" cy="857250"/>
          </a:xfrm>
        </p:spPr>
        <p:txBody>
          <a:bodyPr>
            <a:normAutofit/>
          </a:bodyPr>
          <a:lstStyle>
            <a:lvl1pPr algn="l">
              <a:defRPr sz="2800" cap="all" baseline="0"/>
            </a:lvl1pPr>
          </a:lstStyle>
          <a:p>
            <a:r>
              <a:rPr lang="en-GB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3332" y="1322426"/>
            <a:ext cx="3767503" cy="3176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1 subtitle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00089" y="4767263"/>
            <a:ext cx="283982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Page </a:t>
            </a:r>
            <a:fld id="{0B9743F0-1EF8-4139-930C-3C917A0DA2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3109" y="2776440"/>
            <a:ext cx="3767503" cy="3176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2 subtitle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08665" y="1315780"/>
            <a:ext cx="3767503" cy="3176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3 subtitle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01853" y="2776440"/>
            <a:ext cx="3767503" cy="3176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4 subtitle0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037403" y="3097409"/>
            <a:ext cx="3343433" cy="114750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6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content 1</a:t>
            </a:r>
          </a:p>
          <a:p>
            <a:pPr lvl="0"/>
            <a:r>
              <a:rPr lang="en-GB" dirty="0" smtClean="0"/>
              <a:t>Section content 2</a:t>
            </a:r>
          </a:p>
          <a:p>
            <a:pPr lvl="0"/>
            <a:r>
              <a:rPr lang="en-GB" dirty="0" smtClean="0"/>
              <a:t>Section content 3 </a:t>
            </a:r>
            <a:r>
              <a:rPr lang="en-GB" dirty="0" err="1" smtClean="0"/>
              <a:t>etc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7" hasCustomPrompt="1"/>
          </p:nvPr>
        </p:nvSpPr>
        <p:spPr>
          <a:xfrm>
            <a:off x="5330203" y="3094085"/>
            <a:ext cx="3343433" cy="114750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6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content 1</a:t>
            </a:r>
          </a:p>
          <a:p>
            <a:pPr lvl="0"/>
            <a:r>
              <a:rPr lang="en-GB" dirty="0" smtClean="0"/>
              <a:t>Section content 2</a:t>
            </a:r>
          </a:p>
          <a:p>
            <a:pPr lvl="0"/>
            <a:r>
              <a:rPr lang="en-GB" dirty="0" smtClean="0"/>
              <a:t>Section content 3 </a:t>
            </a:r>
            <a:r>
              <a:rPr lang="en-GB" dirty="0" err="1" smtClean="0"/>
              <a:t>etc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033122" y="1640742"/>
            <a:ext cx="3343433" cy="114750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6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content 1</a:t>
            </a:r>
          </a:p>
          <a:p>
            <a:pPr lvl="0"/>
            <a:r>
              <a:rPr lang="en-GB" dirty="0" smtClean="0"/>
              <a:t>Section content 2</a:t>
            </a:r>
          </a:p>
          <a:p>
            <a:pPr lvl="0"/>
            <a:r>
              <a:rPr lang="en-GB" dirty="0" smtClean="0"/>
              <a:t>Section content 3 </a:t>
            </a:r>
            <a:r>
              <a:rPr lang="en-GB" dirty="0" err="1" smtClean="0"/>
              <a:t>etc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25923" y="1645392"/>
            <a:ext cx="3343433" cy="114750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6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dirty="0" smtClean="0"/>
              <a:t>Section content 1</a:t>
            </a:r>
          </a:p>
          <a:p>
            <a:pPr lvl="0"/>
            <a:r>
              <a:rPr lang="en-GB" dirty="0" smtClean="0"/>
              <a:t>Section content 2</a:t>
            </a:r>
          </a:p>
          <a:p>
            <a:pPr lvl="0"/>
            <a:r>
              <a:rPr lang="en-GB" dirty="0" smtClean="0"/>
              <a:t>Section content 3 </a:t>
            </a:r>
            <a:r>
              <a:rPr lang="en-GB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5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r="2387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5218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2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els-green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7" r="24605"/>
          <a:stretch/>
        </p:blipFill>
        <p:spPr>
          <a:xfrm>
            <a:off x="0" y="0"/>
            <a:ext cx="9144000" cy="516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5218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go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170" y="4467802"/>
            <a:ext cx="1689600" cy="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29E2-9151-6141-BADE-DE64942C8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9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50" r:id="rId7"/>
    <p:sldLayoutId id="2147483651" r:id="rId8"/>
    <p:sldLayoutId id="2147483673" r:id="rId9"/>
    <p:sldLayoutId id="2147483676" r:id="rId10"/>
    <p:sldLayoutId id="2147483679" r:id="rId11"/>
    <p:sldLayoutId id="2147483666" r:id="rId12"/>
    <p:sldLayoutId id="2147483674" r:id="rId13"/>
    <p:sldLayoutId id="2147483677" r:id="rId14"/>
    <p:sldLayoutId id="2147483675" r:id="rId15"/>
    <p:sldLayoutId id="2147483667" r:id="rId16"/>
    <p:sldLayoutId id="2147483678" r:id="rId17"/>
    <p:sldLayoutId id="2147483680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81" r:id="rId24"/>
    <p:sldLayoutId id="2147483682" r:id="rId25"/>
    <p:sldLayoutId id="2147483709" r:id="rId26"/>
    <p:sldLayoutId id="2147483710" r:id="rId27"/>
    <p:sldLayoutId id="2147483683" r:id="rId28"/>
    <p:sldLayoutId id="2147483684" r:id="rId29"/>
    <p:sldLayoutId id="2147483685" r:id="rId30"/>
    <p:sldLayoutId id="2147483686" r:id="rId31"/>
    <p:sldLayoutId id="2147483711" r:id="rId32"/>
    <p:sldLayoutId id="2147483712" r:id="rId33"/>
    <p:sldLayoutId id="2147483713" r:id="rId34"/>
    <p:sldLayoutId id="2147483714" r:id="rId35"/>
    <p:sldLayoutId id="2147483708" r:id="rId36"/>
    <p:sldLayoutId id="2147483687" r:id="rId37"/>
    <p:sldLayoutId id="2147483688" r:id="rId38"/>
    <p:sldLayoutId id="2147483689" r:id="rId39"/>
    <p:sldLayoutId id="2147483715" r:id="rId40"/>
    <p:sldLayoutId id="2147483716" r:id="rId41"/>
    <p:sldLayoutId id="2147483717" r:id="rId42"/>
    <p:sldLayoutId id="2147483718" r:id="rId4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96035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Style guide and assets DO NOT USE FOLLOWING MASTERS VERBATIM IN PRES SLIDES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2C835-DB84-4C88-8942-AB81CEDDB1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93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2478" y="3608696"/>
            <a:ext cx="669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Tails from the Trenches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From </a:t>
            </a:r>
            <a:r>
              <a:rPr lang="en-GB" dirty="0">
                <a:solidFill>
                  <a:schemeClr val="bg1"/>
                </a:solidFill>
              </a:rPr>
              <a:t>on-premises to </a:t>
            </a:r>
            <a:r>
              <a:rPr lang="en-GB" dirty="0" smtClean="0">
                <a:solidFill>
                  <a:schemeClr val="bg1"/>
                </a:solidFill>
              </a:rPr>
              <a:t>Microsoft Azure </a:t>
            </a:r>
            <a:r>
              <a:rPr lang="en-GB" dirty="0">
                <a:solidFill>
                  <a:schemeClr val="bg1"/>
                </a:solidFill>
              </a:rPr>
              <a:t>in 4 </a:t>
            </a:r>
            <a:r>
              <a:rPr lang="en-GB" dirty="0" smtClean="0">
                <a:solidFill>
                  <a:schemeClr val="bg1"/>
                </a:solidFill>
              </a:rPr>
              <a:t>months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Virtual MACHINE &amp; DB MIGRATION TOOLING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Azure Site Recovery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639431"/>
            <a:ext cx="4957524" cy="1185050"/>
          </a:xfrm>
        </p:spPr>
        <p:txBody>
          <a:bodyPr/>
          <a:lstStyle/>
          <a:p>
            <a:r>
              <a:rPr lang="en-GB" dirty="0" smtClean="0"/>
              <a:t>Supported for Windows (64 </a:t>
            </a:r>
            <a:r>
              <a:rPr lang="en-GB" dirty="0"/>
              <a:t>bit only</a:t>
            </a:r>
            <a:r>
              <a:rPr lang="en-GB" dirty="0" smtClean="0"/>
              <a:t>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Windows Server 2008 R2 SP1+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Windows Server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Windows Server 2012 R2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90977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Double-Take Move and </a:t>
            </a:r>
            <a:r>
              <a:rPr lang="en-GB" dirty="0" err="1" smtClean="0"/>
              <a:t>SQLMove</a:t>
            </a:r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5834" y="3386952"/>
            <a:ext cx="4957524" cy="1093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Wider operating system support</a:t>
            </a:r>
          </a:p>
          <a:p>
            <a:r>
              <a:rPr lang="en-GB" dirty="0" smtClean="0"/>
              <a:t>Migrate, consolidate and upgrade SQL databases/instances</a:t>
            </a:r>
          </a:p>
          <a:p>
            <a:r>
              <a:rPr lang="en-GB" dirty="0" smtClean="0"/>
              <a:t>Migrates </a:t>
            </a:r>
            <a:r>
              <a:rPr lang="en-GB" dirty="0"/>
              <a:t>SQL objects and </a:t>
            </a:r>
            <a:r>
              <a:rPr lang="en-GB" dirty="0" smtClean="0"/>
              <a:t>metadata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9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CIFS MIGRATION TOOLING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05049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EMCopy64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436231"/>
            <a:ext cx="4957524" cy="68720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EMC CIFS Migration Tool</a:t>
            </a:r>
          </a:p>
          <a:p>
            <a:r>
              <a:rPr lang="en-GB" dirty="0" smtClean="0"/>
              <a:t>SID mapping</a:t>
            </a:r>
          </a:p>
          <a:p>
            <a:r>
              <a:rPr lang="en-GB" dirty="0" smtClean="0"/>
              <a:t>Logs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16809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Inframon PowerShell Wrapper</a:t>
            </a:r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5834" y="2533512"/>
            <a:ext cx="4957524" cy="11077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Copies driven by CSV files (source/target)</a:t>
            </a:r>
          </a:p>
          <a:p>
            <a:r>
              <a:rPr lang="en-GB" dirty="0" smtClean="0"/>
              <a:t>Dated Logs</a:t>
            </a:r>
          </a:p>
          <a:p>
            <a:r>
              <a:rPr lang="en-GB" dirty="0" smtClean="0"/>
              <a:t>Log Filtering</a:t>
            </a:r>
          </a:p>
          <a:p>
            <a:r>
              <a:rPr lang="en-GB" dirty="0" smtClean="0"/>
              <a:t>Email alerts</a:t>
            </a:r>
          </a:p>
          <a:p>
            <a:r>
              <a:rPr lang="en-GB" dirty="0" smtClean="0"/>
              <a:t>Multiple workflows</a:t>
            </a:r>
            <a:endParaRPr lang="en-GB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55864" y="368193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Beyond Compare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45834" y="4007774"/>
            <a:ext cx="4957524" cy="325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Post copy data verification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0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CIFS MIGRATION TOOLING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05049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/>
              <a:t>DFS Consolidation Roots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436231"/>
            <a:ext cx="4957524" cy="687209"/>
          </a:xfrm>
        </p:spPr>
        <p:txBody>
          <a:bodyPr>
            <a:normAutofit/>
          </a:bodyPr>
          <a:lstStyle/>
          <a:p>
            <a:r>
              <a:rPr lang="en-GB" dirty="0" smtClean="0"/>
              <a:t>Preservation of </a:t>
            </a:r>
            <a:r>
              <a:rPr lang="en-GB" dirty="0" err="1" smtClean="0"/>
              <a:t>vFiler</a:t>
            </a:r>
            <a:r>
              <a:rPr lang="en-GB" dirty="0" smtClean="0"/>
              <a:t> names and UNC paths</a:t>
            </a:r>
          </a:p>
          <a:p>
            <a:r>
              <a:rPr lang="en-GB" dirty="0" smtClean="0"/>
              <a:t>More flexible cutover</a:t>
            </a:r>
          </a:p>
          <a:p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16809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StorSimple</a:t>
            </a:r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5834" y="2533512"/>
            <a:ext cx="6539826" cy="110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Multiple devices to ensure CIFS copy could be achieved in the desired timescale</a:t>
            </a:r>
          </a:p>
          <a:p>
            <a:r>
              <a:rPr lang="en-GB" dirty="0" smtClean="0"/>
              <a:t>Included as part of the clients Azure commitment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2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 MIGRATION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13177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Warranty Support Tickets Logged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639430"/>
            <a:ext cx="6374726" cy="286144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Total of 25 tickets logged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Azure based DPM server storage expansion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DPM </a:t>
            </a:r>
            <a:r>
              <a:rPr lang="en-GB" dirty="0" smtClean="0"/>
              <a:t>administration </a:t>
            </a:r>
            <a:r>
              <a:rPr lang="en-GB" dirty="0"/>
              <a:t>(restores and adding protection of new SQL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DPM agent crash logs filling the system disk of Citrix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StorSimple</a:t>
            </a:r>
            <a:r>
              <a:rPr lang="en-GB" dirty="0" smtClean="0"/>
              <a:t> restore </a:t>
            </a:r>
            <a:r>
              <a:rPr lang="en-GB" dirty="0"/>
              <a:t>r</a:t>
            </a:r>
            <a:r>
              <a:rPr lang="en-GB" dirty="0" smtClean="0"/>
              <a:t>equests – SOP provided previously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Slow </a:t>
            </a:r>
            <a:r>
              <a:rPr lang="en-GB" dirty="0" err="1"/>
              <a:t>StorSimple</a:t>
            </a:r>
            <a:r>
              <a:rPr lang="en-GB" dirty="0"/>
              <a:t> uploads (new firmware is now available to address this)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Configuration </a:t>
            </a:r>
            <a:r>
              <a:rPr lang="en-GB" dirty="0"/>
              <a:t>Manager </a:t>
            </a:r>
            <a:r>
              <a:rPr lang="en-GB" dirty="0" smtClean="0"/>
              <a:t>administration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 Manager OSD Build Issues - not related to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Duplicate data </a:t>
            </a:r>
            <a:r>
              <a:rPr lang="en-GB" dirty="0"/>
              <a:t>from nested share migration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Name </a:t>
            </a:r>
            <a:r>
              <a:rPr lang="en-GB" dirty="0"/>
              <a:t>resolution issue in availability set (affecting Citrix farm)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Network latency between Azure VNETs (due to London ER peering)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FACTORS TO FAST EXIT		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05049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Team Effort	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3" y="1436232"/>
            <a:ext cx="5554255" cy="691534"/>
          </a:xfrm>
        </p:spPr>
        <p:txBody>
          <a:bodyPr>
            <a:normAutofit/>
          </a:bodyPr>
          <a:lstStyle/>
          <a:p>
            <a:r>
              <a:rPr lang="en-GB" dirty="0" smtClean="0"/>
              <a:t>Both Inframon and customer teams worked extremely effectively together to deliver the migration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16809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Flexibility</a:t>
            </a:r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55864" y="2617784"/>
            <a:ext cx="5907496" cy="1110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Short notice changes</a:t>
            </a:r>
          </a:p>
          <a:p>
            <a:r>
              <a:rPr lang="en-GB" dirty="0" smtClean="0"/>
              <a:t>Short notice migration scheduling</a:t>
            </a:r>
          </a:p>
          <a:p>
            <a:r>
              <a:rPr lang="en-GB" dirty="0" smtClean="0"/>
              <a:t>Dynamic design updates and approval where required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325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AND MITIGATION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078092"/>
            <a:ext cx="6831926" cy="3478668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Fresh OS Images for non C: drive operating systems (old Citrix)</a:t>
            </a:r>
          </a:p>
          <a:p>
            <a:r>
              <a:rPr lang="en-GB" dirty="0" smtClean="0"/>
              <a:t>Antivirus conflicts with replication process</a:t>
            </a:r>
          </a:p>
          <a:p>
            <a:r>
              <a:rPr lang="en-GB" dirty="0"/>
              <a:t>NLA (Network Location </a:t>
            </a:r>
            <a:r>
              <a:rPr lang="en-GB" dirty="0" smtClean="0"/>
              <a:t>Awareness) service</a:t>
            </a:r>
          </a:p>
          <a:p>
            <a:r>
              <a:rPr lang="en-GB" dirty="0" smtClean="0"/>
              <a:t>Legacy OS backup</a:t>
            </a:r>
          </a:p>
          <a:p>
            <a:r>
              <a:rPr lang="en-GB" dirty="0" smtClean="0"/>
              <a:t>Firewall rules to force RDP access - subnet based GPO for migrated servers</a:t>
            </a:r>
          </a:p>
          <a:p>
            <a:r>
              <a:rPr lang="en-GB" dirty="0" smtClean="0"/>
              <a:t>Third party racking and connecting </a:t>
            </a:r>
            <a:r>
              <a:rPr lang="en-GB" dirty="0" err="1" smtClean="0"/>
              <a:t>StorSimple</a:t>
            </a:r>
            <a:r>
              <a:rPr lang="en-GB" dirty="0" smtClean="0"/>
              <a:t> devices</a:t>
            </a:r>
          </a:p>
          <a:p>
            <a:r>
              <a:rPr lang="en-GB" dirty="0" smtClean="0"/>
              <a:t>Legacy proxy settings for “Local System” account (Azure VM Agent)</a:t>
            </a:r>
          </a:p>
          <a:p>
            <a:r>
              <a:rPr lang="en-GB" dirty="0"/>
              <a:t>Multiple A records pointing to </a:t>
            </a:r>
            <a:r>
              <a:rPr lang="en-GB" dirty="0" smtClean="0"/>
              <a:t>IP addresses</a:t>
            </a:r>
            <a:endParaRPr lang="en-GB" dirty="0"/>
          </a:p>
          <a:p>
            <a:r>
              <a:rPr lang="en-GB" dirty="0" smtClean="0"/>
              <a:t>Change to CNAMEs and additional </a:t>
            </a:r>
            <a:r>
              <a:rPr lang="en-GB" dirty="0"/>
              <a:t>DNS searches ahead of migration</a:t>
            </a:r>
          </a:p>
          <a:p>
            <a:r>
              <a:rPr lang="en-GB" dirty="0" smtClean="0"/>
              <a:t>Check if Microsoft </a:t>
            </a:r>
            <a:r>
              <a:rPr lang="en-GB" dirty="0"/>
              <a:t>NLB in use at source</a:t>
            </a:r>
          </a:p>
          <a:p>
            <a:r>
              <a:rPr lang="en-GB" dirty="0" smtClean="0"/>
              <a:t>Check for MAC </a:t>
            </a:r>
            <a:r>
              <a:rPr lang="en-GB" dirty="0"/>
              <a:t>address based licensing</a:t>
            </a:r>
          </a:p>
          <a:p>
            <a:r>
              <a:rPr lang="en-GB" dirty="0"/>
              <a:t>Servers with drives greater than </a:t>
            </a:r>
            <a:r>
              <a:rPr lang="en-GB" dirty="0" smtClean="0"/>
              <a:t>1023GB – Storage Spaces on 2012R2</a:t>
            </a:r>
            <a:endParaRPr lang="en-GB" dirty="0"/>
          </a:p>
          <a:p>
            <a:r>
              <a:rPr lang="en-GB" dirty="0"/>
              <a:t>Multiple NICs</a:t>
            </a:r>
          </a:p>
          <a:p>
            <a:r>
              <a:rPr lang="en-GB" dirty="0"/>
              <a:t>DNS suffix from Azure DHCP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migrations	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05049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Discovery </a:t>
            </a:r>
            <a:r>
              <a:rPr lang="en-GB" dirty="0"/>
              <a:t>/ </a:t>
            </a:r>
            <a:r>
              <a:rPr lang="en-GB" dirty="0" smtClean="0"/>
              <a:t>Assessment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436232"/>
            <a:ext cx="4957524" cy="411622"/>
          </a:xfrm>
        </p:spPr>
        <p:txBody>
          <a:bodyPr>
            <a:normAutofit/>
          </a:bodyPr>
          <a:lstStyle/>
          <a:p>
            <a:r>
              <a:rPr lang="en-GB" dirty="0" err="1" smtClean="0"/>
              <a:t>Cloudamize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23EC29E2-9151-6141-BADE-DE64942C8BB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168098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HCP Inframon Migration Factory</a:t>
            </a:r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55864" y="2617784"/>
            <a:ext cx="5907496" cy="1110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Azure Automation</a:t>
            </a:r>
          </a:p>
          <a:p>
            <a:r>
              <a:rPr lang="en-GB" dirty="0" smtClean="0"/>
              <a:t>SQL </a:t>
            </a:r>
            <a:r>
              <a:rPr lang="en-GB" dirty="0" err="1" smtClean="0"/>
              <a:t>PaaS</a:t>
            </a:r>
            <a:r>
              <a:rPr lang="en-GB" dirty="0" smtClean="0"/>
              <a:t> Database – Persistent State Tracking</a:t>
            </a:r>
          </a:p>
          <a:p>
            <a:r>
              <a:rPr lang="en-GB" dirty="0" smtClean="0"/>
              <a:t>Hybrid </a:t>
            </a:r>
            <a:r>
              <a:rPr lang="en-GB" dirty="0" err="1" smtClean="0"/>
              <a:t>Runbook</a:t>
            </a:r>
            <a:r>
              <a:rPr lang="en-GB" dirty="0" smtClean="0"/>
              <a:t> Workers within customer network driving migration tasks</a:t>
            </a:r>
          </a:p>
          <a:p>
            <a:r>
              <a:rPr lang="en-GB" dirty="0" smtClean="0"/>
              <a:t>Scheduler Job Collection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791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8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Introductions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613332" y="997306"/>
            <a:ext cx="7227648" cy="31764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Brett Todd – Senior Cloud Consultant @ Inframon</a:t>
            </a:r>
            <a:endParaRPr lang="en-GB" dirty="0"/>
          </a:p>
        </p:txBody>
      </p:sp>
      <p:sp>
        <p:nvSpPr>
          <p:cNvPr id="25" name="Content Placeholder 24"/>
          <p:cNvSpPr>
            <a:spLocks noGrp="1"/>
          </p:cNvSpPr>
          <p:nvPr>
            <p:ph idx="18"/>
          </p:nvPr>
        </p:nvSpPr>
        <p:spPr>
          <a:xfrm>
            <a:off x="1033121" y="1356262"/>
            <a:ext cx="7359039" cy="303285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Previously </a:t>
            </a:r>
            <a:r>
              <a:rPr lang="en-GB" dirty="0"/>
              <a:t>VMware ESX 3.5 to </a:t>
            </a:r>
            <a:r>
              <a:rPr lang="en-GB" dirty="0" err="1"/>
              <a:t>vSphere</a:t>
            </a:r>
            <a:r>
              <a:rPr lang="en-GB" dirty="0"/>
              <a:t> </a:t>
            </a:r>
            <a:r>
              <a:rPr lang="en-GB" dirty="0" smtClean="0"/>
              <a:t>5.5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Now Microsoft Azure, Hyper-V, and System Center Virtual Machine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</a:t>
            </a:r>
            <a:r>
              <a:rPr lang="en-GB" dirty="0" smtClean="0"/>
              <a:t>networking </a:t>
            </a:r>
            <a:r>
              <a:rPr lang="en-GB" dirty="0"/>
              <a:t>and </a:t>
            </a:r>
            <a:r>
              <a:rPr lang="en-GB" dirty="0" smtClean="0"/>
              <a:t>storage background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Center Transformation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Center 2012+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Windows Azure Pack, for hosting companies and enterprises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Automation (Azure, SMA and Orchestrator)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Colocation builds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Recent projects include: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GB" dirty="0" smtClean="0"/>
              <a:t>VMware migrations to Hyper-V</a:t>
            </a:r>
            <a:endParaRPr lang="en-GB" dirty="0"/>
          </a:p>
          <a:p>
            <a:pPr marL="285750">
              <a:buFont typeface="Arial" panose="020B0604020202020204" pitchFamily="34" charset="0"/>
              <a:buChar char="•"/>
            </a:pPr>
            <a:r>
              <a:rPr lang="en-GB" dirty="0" smtClean="0"/>
              <a:t>VMware migration from managed service provider to Microsoft Azure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GB" dirty="0" smtClean="0"/>
              <a:t>Azure migration from UK/UAE/India on-premises to multiple Microsoft Azure regions</a:t>
            </a:r>
            <a:endParaRPr lang="en-GB" dirty="0"/>
          </a:p>
          <a:p>
            <a:pPr marL="1028700" lvl="1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3EC29E2-9151-6141-BADE-DE64942C8BB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task in hand	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Page </a:t>
            </a:r>
            <a:fld id="{23EC29E2-9151-6141-BADE-DE64942C8BB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5833" y="1233376"/>
            <a:ext cx="7329767" cy="2556303"/>
          </a:xfrm>
        </p:spPr>
        <p:txBody>
          <a:bodyPr>
            <a:normAutofit/>
          </a:bodyPr>
          <a:lstStyle/>
          <a:p>
            <a:r>
              <a:rPr lang="en-GB" dirty="0"/>
              <a:t>4 months to complete before termination of managed service</a:t>
            </a:r>
          </a:p>
          <a:p>
            <a:r>
              <a:rPr lang="en-GB" dirty="0" smtClean="0"/>
              <a:t>220+ (87 TB) Virtual Machines (Server 2003 to 2012 R2)</a:t>
            </a:r>
            <a:endParaRPr lang="en-GB" dirty="0"/>
          </a:p>
          <a:p>
            <a:r>
              <a:rPr lang="en-GB" dirty="0"/>
              <a:t>500+ Databases across 25 </a:t>
            </a:r>
            <a:r>
              <a:rPr lang="en-GB" dirty="0" smtClean="0"/>
              <a:t>instances (SQL 2005 to 2012 R2)</a:t>
            </a:r>
            <a:endParaRPr lang="en-GB" dirty="0"/>
          </a:p>
          <a:p>
            <a:r>
              <a:rPr lang="en-GB" dirty="0" smtClean="0"/>
              <a:t>150 TB </a:t>
            </a:r>
            <a:r>
              <a:rPr lang="en-GB" dirty="0"/>
              <a:t>CIFS data across 34 </a:t>
            </a:r>
            <a:r>
              <a:rPr lang="en-GB" dirty="0" smtClean="0"/>
              <a:t>NetApp </a:t>
            </a:r>
            <a:r>
              <a:rPr lang="en-GB" dirty="0" err="1"/>
              <a:t>vFilers</a:t>
            </a:r>
            <a:endParaRPr lang="en-GB" dirty="0"/>
          </a:p>
          <a:p>
            <a:r>
              <a:rPr lang="en-GB" dirty="0" smtClean="0"/>
              <a:t>5x Citrix Farms</a:t>
            </a:r>
          </a:p>
          <a:p>
            <a:r>
              <a:rPr lang="en-GB" dirty="0" smtClean="0"/>
              <a:t>3x Active Directory Domains</a:t>
            </a:r>
          </a:p>
        </p:txBody>
      </p:sp>
    </p:spTree>
    <p:extLst>
      <p:ext uri="{BB962C8B-B14F-4D97-AF65-F5344CB8AC3E}">
        <p14:creationId xmlns:p14="http://schemas.microsoft.com/office/powerpoint/2010/main" val="42585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Migration considerations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667980" y="1412836"/>
            <a:ext cx="5763300" cy="288484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Networking and Cloud Connectivity</a:t>
            </a:r>
          </a:p>
          <a:p>
            <a:r>
              <a:rPr lang="en-GB" dirty="0"/>
              <a:t>Workloads</a:t>
            </a:r>
          </a:p>
          <a:p>
            <a:r>
              <a:rPr lang="en-GB" dirty="0"/>
              <a:t>Disaster Recovery</a:t>
            </a:r>
          </a:p>
          <a:p>
            <a:r>
              <a:rPr lang="en-GB" dirty="0"/>
              <a:t>Appetite towards risk</a:t>
            </a:r>
          </a:p>
          <a:p>
            <a:r>
              <a:rPr lang="en-GB" dirty="0"/>
              <a:t>Existing Tooling &amp; Processes</a:t>
            </a:r>
          </a:p>
          <a:p>
            <a:r>
              <a:rPr lang="en-GB" dirty="0"/>
              <a:t>Existing Skills</a:t>
            </a:r>
          </a:p>
          <a:p>
            <a:r>
              <a:rPr lang="en-GB" dirty="0"/>
              <a:t>Operating Models</a:t>
            </a:r>
          </a:p>
          <a:p>
            <a:r>
              <a:rPr lang="en-GB" dirty="0" err="1" smtClean="0"/>
              <a:t>DevOps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3EC29E2-9151-6141-BADE-DE64942C8BB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4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35776700"/>
              </p:ext>
            </p:extLst>
          </p:nvPr>
        </p:nvGraphicFramePr>
        <p:xfrm>
          <a:off x="467360" y="1021080"/>
          <a:ext cx="8148320" cy="316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308519" y="89593"/>
            <a:ext cx="7772400" cy="807914"/>
          </a:xfrm>
        </p:spPr>
        <p:txBody>
          <a:bodyPr/>
          <a:lstStyle/>
          <a:p>
            <a:r>
              <a:rPr lang="en-GB" dirty="0" smtClean="0"/>
              <a:t>MIGRATION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7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ctrTitle"/>
          </p:nvPr>
        </p:nvSpPr>
        <p:spPr>
          <a:xfrm>
            <a:off x="308519" y="59113"/>
            <a:ext cx="7772400" cy="807914"/>
          </a:xfrm>
        </p:spPr>
        <p:txBody>
          <a:bodyPr/>
          <a:lstStyle/>
          <a:p>
            <a:r>
              <a:rPr lang="en-GB" dirty="0" smtClean="0"/>
              <a:t>MIGRATION PROCESS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26599174"/>
              </p:ext>
            </p:extLst>
          </p:nvPr>
        </p:nvGraphicFramePr>
        <p:xfrm>
          <a:off x="447943" y="1210161"/>
          <a:ext cx="8269338" cy="164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3002" y="3135107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Infrastructure Migration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DISCOVERY AND DUE DILIGENCE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13177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/>
              <a:t>Virtual Machine Readiness Assessment</a:t>
            </a: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558151"/>
            <a:ext cx="4957524" cy="1073290"/>
          </a:xfrm>
        </p:spPr>
        <p:txBody>
          <a:bodyPr/>
          <a:lstStyle/>
          <a:p>
            <a:r>
              <a:rPr lang="en-GB" dirty="0"/>
              <a:t>Investigates the following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Active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SharePoint</a:t>
            </a:r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3EC29E2-9151-6141-BADE-DE64942C8BB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4126027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Performance </a:t>
            </a:r>
            <a:r>
              <a:rPr lang="en-GB" dirty="0" smtClean="0"/>
              <a:t>Testing </a:t>
            </a:r>
            <a:r>
              <a:rPr lang="en-GB" dirty="0"/>
              <a:t>of SMB </a:t>
            </a:r>
            <a:r>
              <a:rPr lang="en-GB" dirty="0" smtClean="0"/>
              <a:t>Shares</a:t>
            </a:r>
            <a:endParaRPr lang="en-GB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45833" y="2749760"/>
            <a:ext cx="5815927" cy="85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Microsoft Assessment and Planning (</a:t>
            </a:r>
            <a:r>
              <a:rPr lang="en-GB" dirty="0"/>
              <a:t>MAP</a:t>
            </a:r>
            <a:r>
              <a:rPr lang="en-GB" dirty="0" smtClean="0"/>
              <a:t>) Toolkit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45834" y="3176134"/>
            <a:ext cx="4957524" cy="90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Discover workloads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workload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Suitability for migration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59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03017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Virtual Private Network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3" y="1797053"/>
            <a:ext cx="6801447" cy="1982466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2 </a:t>
            </a:r>
            <a:r>
              <a:rPr lang="en-GB" dirty="0" err="1" smtClean="0"/>
              <a:t>Gbps</a:t>
            </a:r>
            <a:r>
              <a:rPr lang="en-GB" dirty="0" smtClean="0"/>
              <a:t> standard unlimited connection deployed in London for North Europe</a:t>
            </a:r>
            <a:endParaRPr lang="en-GB" dirty="0"/>
          </a:p>
          <a:p>
            <a:r>
              <a:rPr lang="en-GB" dirty="0" smtClean="0"/>
              <a:t>50 Mbps standard unlimited connection deployed in Amsterdam for West Europe</a:t>
            </a:r>
          </a:p>
          <a:p>
            <a:endParaRPr lang="en-GB" dirty="0"/>
          </a:p>
          <a:p>
            <a:r>
              <a:rPr lang="en-GB" dirty="0" smtClean="0"/>
              <a:t>Already high capacity bearers in place at the source datacentres</a:t>
            </a:r>
            <a:endParaRPr lang="en-GB" dirty="0"/>
          </a:p>
          <a:p>
            <a:r>
              <a:rPr lang="en-GB" dirty="0" smtClean="0"/>
              <a:t>Flexed up to the capacity and routing changes made to maximise bandwidth</a:t>
            </a:r>
          </a:p>
          <a:p>
            <a:r>
              <a:rPr lang="en-GB" dirty="0" smtClean="0"/>
              <a:t>Worked closely with the network team, alongside third party WAN provider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3EC29E2-9151-6141-BADE-DE64942C8BB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45833" y="1707343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ExpressRoute</a:t>
            </a:r>
          </a:p>
          <a:p>
            <a:endParaRPr lang="en-GB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55864" y="1389084"/>
            <a:ext cx="6801447" cy="52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Early pilot migrations carried out over temporary connectivity</a:t>
            </a:r>
          </a:p>
        </p:txBody>
      </p:sp>
    </p:spTree>
    <p:extLst>
      <p:ext uri="{BB962C8B-B14F-4D97-AF65-F5344CB8AC3E}">
        <p14:creationId xmlns:p14="http://schemas.microsoft.com/office/powerpoint/2010/main" val="6390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ACTIVE DIRECTORY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5834" y="1131777"/>
            <a:ext cx="4957524" cy="409354"/>
          </a:xfrm>
        </p:spPr>
        <p:txBody>
          <a:bodyPr>
            <a:normAutofit/>
          </a:bodyPr>
          <a:lstStyle/>
          <a:p>
            <a:r>
              <a:rPr lang="en-GB" dirty="0" smtClean="0"/>
              <a:t>Extend to Cloud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645834" y="1558151"/>
            <a:ext cx="7134186" cy="803226"/>
          </a:xfrm>
        </p:spPr>
        <p:txBody>
          <a:bodyPr>
            <a:normAutofit/>
          </a:bodyPr>
          <a:lstStyle/>
          <a:p>
            <a:r>
              <a:rPr lang="en-GB" dirty="0" smtClean="0"/>
              <a:t>Domain controllers for all in scope domains</a:t>
            </a:r>
          </a:p>
          <a:p>
            <a:r>
              <a:rPr lang="en-GB" dirty="0" smtClean="0"/>
              <a:t>Local DNS, authentication, policies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23EC29E2-9151-6141-BADE-DE64942C8BB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45834" y="2361377"/>
            <a:ext cx="4957524" cy="409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Risk Avoidance</a:t>
            </a:r>
          </a:p>
          <a:p>
            <a:endParaRPr lang="en-GB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5834" y="2787751"/>
            <a:ext cx="4957524" cy="107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No domain schema upgrades as part of project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6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nframon">
      <a:dk1>
        <a:srgbClr val="414142"/>
      </a:dk1>
      <a:lt1>
        <a:srgbClr val="FFFFFF"/>
      </a:lt1>
      <a:dk2>
        <a:srgbClr val="2C3662"/>
      </a:dk2>
      <a:lt2>
        <a:srgbClr val="F0F0F0"/>
      </a:lt2>
      <a:accent1>
        <a:srgbClr val="1F84CD"/>
      </a:accent1>
      <a:accent2>
        <a:srgbClr val="ACD136"/>
      </a:accent2>
      <a:accent3>
        <a:srgbClr val="F0C01A"/>
      </a:accent3>
      <a:accent4>
        <a:srgbClr val="6D3D85"/>
      </a:accent4>
      <a:accent5>
        <a:srgbClr val="D45730"/>
      </a:accent5>
      <a:accent6>
        <a:srgbClr val="868F92"/>
      </a:accent6>
      <a:hlink>
        <a:srgbClr val="1F84CD"/>
      </a:hlink>
      <a:folHlink>
        <a:srgbClr val="6D3D85"/>
      </a:folHlink>
    </a:clrScheme>
    <a:fontScheme name="Inframon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AA5261181CD0458EED046D68FAAB7A" ma:contentTypeVersion="3" ma:contentTypeDescription="Create a new document." ma:contentTypeScope="" ma:versionID="570860c15d6e9fa838676291831e2c6b">
  <xsd:schema xmlns:xsd="http://www.w3.org/2001/XMLSchema" xmlns:xs="http://www.w3.org/2001/XMLSchema" xmlns:p="http://schemas.microsoft.com/office/2006/metadata/properties" xmlns:ns2="c3a3ef23-eb81-4ac3-aee5-579653495cdc" targetNamespace="http://schemas.microsoft.com/office/2006/metadata/properties" ma:root="true" ma:fieldsID="be28c0b218bdc9ae6ab2b06a85691bb9" ns2:_="">
    <xsd:import namespace="c3a3ef23-eb81-4ac3-aee5-579653495cd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3ef23-eb81-4ac3-aee5-579653495c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4B02A7-14FD-4AC1-948F-CACE57AFC35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3a3ef23-eb81-4ac3-aee5-579653495cd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1C942AF-7EA7-4F5B-8D15-75121586D9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D13011-98D2-4B77-BD3E-C8B4781F47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3ef23-eb81-4ac3-aee5-579653495c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Inframon Slide Template Master</Template>
  <TotalTime>443</TotalTime>
  <Words>834</Words>
  <Application>Microsoft Office PowerPoint</Application>
  <PresentationFormat>On-screen Show (16:9)</PresentationFormat>
  <Paragraphs>211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Office Theme</vt:lpstr>
      <vt:lpstr>Custom Design</vt:lpstr>
      <vt:lpstr>PowerPoint Presentation</vt:lpstr>
      <vt:lpstr>Introductions</vt:lpstr>
      <vt:lpstr>The task in hand </vt:lpstr>
      <vt:lpstr>Cloud Migration considerations</vt:lpstr>
      <vt:lpstr>MIGRATION PROCESS</vt:lpstr>
      <vt:lpstr>MIGRATION PROCESS</vt:lpstr>
      <vt:lpstr>DISCOVERY AND DUE DILIGENCE</vt:lpstr>
      <vt:lpstr>NETWORKING</vt:lpstr>
      <vt:lpstr>ACTIVE DIRECTORY</vt:lpstr>
      <vt:lpstr>Virtual MACHINE &amp; DB MIGRATION TOOLING</vt:lpstr>
      <vt:lpstr>CIFS MIGRATION TOOLING</vt:lpstr>
      <vt:lpstr>CIFS MIGRATION TOOLING</vt:lpstr>
      <vt:lpstr>POST MIGRATION</vt:lpstr>
      <vt:lpstr>FACTORS TO FAST EXIT  </vt:lpstr>
      <vt:lpstr>Challenges AND MITIGATION</vt:lpstr>
      <vt:lpstr>Future migrations </vt:lpstr>
      <vt:lpstr>QUESTIONS?</vt:lpstr>
    </vt:vector>
  </TitlesOfParts>
  <Company>Inframon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Brett Todd</dc:creator>
  <cp:lastModifiedBy>Brett Todd</cp:lastModifiedBy>
  <cp:revision>94</cp:revision>
  <dcterms:created xsi:type="dcterms:W3CDTF">2016-09-23T05:32:06Z</dcterms:created>
  <dcterms:modified xsi:type="dcterms:W3CDTF">2016-10-11T11:44:47Z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0x010100A8AA5261181CD0458EED046D68FAAB7A</vt:lpwstr>
  </property>
</Properties>
</file>